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16"/>
  </p:handoutMasterIdLst>
  <p:sldIdLst>
    <p:sldId id="256" r:id="rId3"/>
    <p:sldId id="257" r:id="rId5"/>
    <p:sldId id="259" r:id="rId6"/>
    <p:sldId id="260" r:id="rId7"/>
    <p:sldId id="272" r:id="rId8"/>
    <p:sldId id="263" r:id="rId9"/>
    <p:sldId id="273" r:id="rId10"/>
    <p:sldId id="274" r:id="rId11"/>
    <p:sldId id="275" r:id="rId12"/>
    <p:sldId id="278" r:id="rId13"/>
    <p:sldId id="279" r:id="rId14"/>
    <p:sldId id="266" r:id="rId15"/>
  </p:sldIdLst>
  <p:sldSz cx="12192000" cy="6858000"/>
  <p:notesSz cx="6858000" cy="9144000"/>
  <p:embeddedFontLst>
    <p:embeddedFont>
      <p:font typeface="Manrope SemiBold" charset="0"/>
      <p:bold r:id="rId20"/>
    </p:embeddedFont>
    <p:embeddedFont>
      <p:font typeface="MuseoModerno Black" pitchFamily="2" charset="0"/>
      <p:bold r:id="rId21"/>
    </p:embeddedFont>
    <p:embeddedFont>
      <p:font typeface="Arial Black" panose="020B0A04020102020204" charset="0"/>
      <p:bold r:id="rId22"/>
    </p:embeddedFont>
  </p:embeddedFontLst>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94" userDrawn="1">
          <p15:clr>
            <a:srgbClr val="A4A3A4"/>
          </p15:clr>
        </p15:guide>
        <p15:guide id="3" pos="586" userDrawn="1">
          <p15:clr>
            <a:srgbClr val="A4A3A4"/>
          </p15:clr>
        </p15:guide>
        <p15:guide id="4" pos="302" userDrawn="1">
          <p15:clr>
            <a:srgbClr val="A4A3A4"/>
          </p15:clr>
        </p15:guide>
        <p15:guide id="5"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AEF4"/>
    <a:srgbClr val="F77C7C"/>
    <a:srgbClr val="FFFBFB"/>
    <a:srgbClr val="FFFFFF"/>
    <a:srgbClr val="FF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75" d="100"/>
          <a:sy n="75" d="100"/>
        </p:scale>
        <p:origin x="696" y="726"/>
      </p:cViewPr>
      <p:guideLst>
        <p:guide pos="3894"/>
        <p:guide pos="586"/>
        <p:guide pos="302"/>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gs" Target="tags/tag9.xml"/><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anrope SemiBold" charset="0"/>
              <a:ea typeface="Manrope SemiBold" charset="0"/>
              <a:cs typeface="Manrope SemiBold"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anrope SemiBold" charset="0"/>
                <a:ea typeface="Manrope SemiBold" charset="0"/>
                <a:cs typeface="Manrope SemiBold" charset="0"/>
              </a:rPr>
            </a:fld>
            <a:endParaRPr lang="zh-CN" altLang="en-US">
              <a:latin typeface="Manrope SemiBold" charset="0"/>
              <a:ea typeface="Manrope SemiBold" charset="0"/>
              <a:cs typeface="Manrope SemiBold"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anrope SemiBold" charset="0"/>
              <a:ea typeface="Manrope SemiBold" charset="0"/>
              <a:cs typeface="Manrope SemiBold"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anrope SemiBold" charset="0"/>
                <a:ea typeface="Manrope SemiBold" charset="0"/>
                <a:cs typeface="Manrope SemiBold" charset="0"/>
              </a:rPr>
            </a:fld>
            <a:endParaRPr lang="zh-CN" altLang="en-US">
              <a:latin typeface="Manrope SemiBold" charset="0"/>
              <a:ea typeface="Manrope SemiBold" charset="0"/>
              <a:cs typeface="Manrope SemiBold"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anrope SemiBold" charset="0"/>
                <a:ea typeface="Manrope SemiBold" charset="0"/>
                <a:cs typeface="Manrope SemiBold"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anrope SemiBold" charset="0"/>
                <a:ea typeface="Manrope SemiBold" charset="0"/>
                <a:cs typeface="Manrope SemiBold" charset="0"/>
              </a:defRPr>
            </a:lvl1pPr>
          </a:lstStyle>
          <a:p>
            <a:fld id="{0FA4B3EC-9810-440A-BF31-6F01800921D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anrope SemiBold" charset="0"/>
                <a:ea typeface="Manrope SemiBold" charset="0"/>
                <a:cs typeface="Manrope SemiBold"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anrope SemiBold" charset="0"/>
                <a:ea typeface="Manrope SemiBold" charset="0"/>
                <a:cs typeface="Manrope SemiBold" charset="0"/>
              </a:defRPr>
            </a:lvl1pPr>
          </a:lstStyle>
          <a:p>
            <a:fld id="{AF8C8F67-3DD7-44F4-9A3D-6824179542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anrope SemiBold" charset="0"/>
        <a:ea typeface="Manrope SemiBold" charset="0"/>
        <a:cs typeface="Manrope SemiBold" charset="0"/>
      </a:defRPr>
    </a:lvl1pPr>
    <a:lvl2pPr marL="457200" algn="l" defTabSz="914400" rtl="0" eaLnBrk="1" latinLnBrk="0" hangingPunct="1">
      <a:defRPr sz="1200" kern="1200">
        <a:solidFill>
          <a:schemeClr val="tx1"/>
        </a:solidFill>
        <a:latin typeface="Manrope SemiBold" charset="0"/>
        <a:ea typeface="Manrope SemiBold" charset="0"/>
        <a:cs typeface="Manrope SemiBold" charset="0"/>
      </a:defRPr>
    </a:lvl2pPr>
    <a:lvl3pPr marL="914400" algn="l" defTabSz="914400" rtl="0" eaLnBrk="1" latinLnBrk="0" hangingPunct="1">
      <a:defRPr sz="1200" kern="1200">
        <a:solidFill>
          <a:schemeClr val="tx1"/>
        </a:solidFill>
        <a:latin typeface="Manrope SemiBold" charset="0"/>
        <a:ea typeface="Manrope SemiBold" charset="0"/>
        <a:cs typeface="Manrope SemiBold" charset="0"/>
      </a:defRPr>
    </a:lvl3pPr>
    <a:lvl4pPr marL="1371600" algn="l" defTabSz="914400" rtl="0" eaLnBrk="1" latinLnBrk="0" hangingPunct="1">
      <a:defRPr sz="1200" kern="1200">
        <a:solidFill>
          <a:schemeClr val="tx1"/>
        </a:solidFill>
        <a:latin typeface="Manrope SemiBold" charset="0"/>
        <a:ea typeface="Manrope SemiBold" charset="0"/>
        <a:cs typeface="Manrope SemiBold" charset="0"/>
      </a:defRPr>
    </a:lvl4pPr>
    <a:lvl5pPr marL="1828800" algn="l" defTabSz="914400" rtl="0" eaLnBrk="1" latinLnBrk="0" hangingPunct="1">
      <a:defRPr sz="1200" kern="1200">
        <a:solidFill>
          <a:schemeClr val="tx1"/>
        </a:solidFill>
        <a:latin typeface="Manrope SemiBold" charset="0"/>
        <a:ea typeface="Manrope SemiBold" charset="0"/>
        <a:cs typeface="Manrope SemiBold"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8C8F67-3DD7-44F4-9A3D-6824179542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8C8F67-3DD7-44F4-9A3D-6824179542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8C8F67-3DD7-44F4-9A3D-6824179542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8C8F67-3DD7-44F4-9A3D-6824179542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8C8F67-3DD7-44F4-9A3D-68241795425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8C8F67-3DD7-44F4-9A3D-6824179542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347FB05-60CC-473D-9ED9-B16D8FA4C7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F47D0D-AA16-4662-9848-81A207F4E61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347FB05-60CC-473D-9ED9-B16D8FA4C7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F47D0D-AA16-4662-9848-81A207F4E61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347FB05-60CC-473D-9ED9-B16D8FA4C7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F47D0D-AA16-4662-9848-81A207F4E61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347FB05-60CC-473D-9ED9-B16D8FA4C7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F47D0D-AA16-4662-9848-81A207F4E61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347FB05-60CC-473D-9ED9-B16D8FA4C7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F47D0D-AA16-4662-9848-81A207F4E61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347FB05-60CC-473D-9ED9-B16D8FA4C7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F47D0D-AA16-4662-9848-81A207F4E61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347FB05-60CC-473D-9ED9-B16D8FA4C7D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CF47D0D-AA16-4662-9848-81A207F4E61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347FB05-60CC-473D-9ED9-B16D8FA4C7D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CF47D0D-AA16-4662-9848-81A207F4E61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47FB05-60CC-473D-9ED9-B16D8FA4C7D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CF47D0D-AA16-4662-9848-81A207F4E61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347FB05-60CC-473D-9ED9-B16D8FA4C7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F47D0D-AA16-4662-9848-81A207F4E61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347FB05-60CC-473D-9ED9-B16D8FA4C7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F47D0D-AA16-4662-9848-81A207F4E61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6.svg"/><Relationship Id="rId16" Type="http://schemas.openxmlformats.org/officeDocument/2006/relationships/image" Target="../media/image5.png"/><Relationship Id="rId15" Type="http://schemas.openxmlformats.org/officeDocument/2006/relationships/image" Target="../media/image4.svg"/><Relationship Id="rId14" Type="http://schemas.openxmlformats.org/officeDocument/2006/relationships/image" Target="../media/image3.png"/><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anrope SemiBold" charset="0"/>
              </a:defRPr>
            </a:lvl1pPr>
          </a:lstStyle>
          <a:p>
            <a:fld id="{E347FB05-60CC-473D-9ED9-B16D8FA4C7D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anrope SemiBold"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anrope SemiBold" charset="0"/>
              </a:defRPr>
            </a:lvl1pPr>
          </a:lstStyle>
          <a:p>
            <a:fld id="{BCF47D0D-AA16-4662-9848-81A207F4E61F}" type="slidenum">
              <a:rPr lang="zh-CN" altLang="en-US" smtClean="0"/>
            </a:fld>
            <a:endParaRPr lang="zh-CN" altLang="en-US"/>
          </a:p>
        </p:txBody>
      </p:sp>
      <p:grpSp>
        <p:nvGrpSpPr>
          <p:cNvPr id="7" name="组合 6"/>
          <p:cNvGrpSpPr/>
          <p:nvPr userDrawn="1"/>
        </p:nvGrpSpPr>
        <p:grpSpPr>
          <a:xfrm>
            <a:off x="0" y="-1"/>
            <a:ext cx="12192000" cy="6868511"/>
            <a:chOff x="0" y="-1"/>
            <a:chExt cx="12192000" cy="6868511"/>
          </a:xfrm>
        </p:grpSpPr>
        <p:sp>
          <p:nvSpPr>
            <p:cNvPr id="8" name="矩形 7"/>
            <p:cNvSpPr/>
            <p:nvPr/>
          </p:nvSpPr>
          <p:spPr>
            <a:xfrm>
              <a:off x="0" y="0"/>
              <a:ext cx="12192000" cy="6868510"/>
            </a:xfrm>
            <a:prstGeom prst="rect">
              <a:avLst/>
            </a:prstGeom>
            <a:solidFill>
              <a:srgbClr val="FF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anrope SemiBold" charset="0"/>
              </a:endParaRPr>
            </a:p>
          </p:txBody>
        </p:sp>
        <p:pic>
          <p:nvPicPr>
            <p:cNvPr id="9" name="图形 8"/>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9461" y="-1"/>
              <a:ext cx="1075736" cy="373381"/>
            </a:xfrm>
            <a:prstGeom prst="rect">
              <a:avLst/>
            </a:prstGeom>
          </p:spPr>
        </p:pic>
        <p:grpSp>
          <p:nvGrpSpPr>
            <p:cNvPr id="10" name="组合 9"/>
            <p:cNvGrpSpPr/>
            <p:nvPr/>
          </p:nvGrpSpPr>
          <p:grpSpPr>
            <a:xfrm>
              <a:off x="11311009" y="6591300"/>
              <a:ext cx="554419" cy="277210"/>
              <a:chOff x="11277600" y="6465829"/>
              <a:chExt cx="805361" cy="402681"/>
            </a:xfrm>
          </p:grpSpPr>
          <p:pic>
            <p:nvPicPr>
              <p:cNvPr id="13" name="图形 12"/>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5400000">
                <a:off x="11478940" y="6264489"/>
                <a:ext cx="402681" cy="805361"/>
              </a:xfrm>
              <a:prstGeom prst="rect">
                <a:avLst/>
              </a:prstGeom>
            </p:spPr>
          </p:pic>
          <p:sp>
            <p:nvSpPr>
              <p:cNvPr id="14" name="椭圆 13"/>
              <p:cNvSpPr/>
              <p:nvPr/>
            </p:nvSpPr>
            <p:spPr>
              <a:xfrm>
                <a:off x="11873184" y="6482685"/>
                <a:ext cx="198453" cy="198453"/>
              </a:xfrm>
              <a:prstGeom prst="ellipse">
                <a:avLst/>
              </a:prstGeom>
              <a:solidFill>
                <a:srgbClr val="F7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anrope SemiBold" charset="0"/>
                </a:endParaRPr>
              </a:p>
            </p:txBody>
          </p:sp>
        </p:grpSp>
        <p:pic>
          <p:nvPicPr>
            <p:cNvPr id="11" name="图形 10"/>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5400000" flipV="1">
              <a:off x="11538857" y="0"/>
              <a:ext cx="653143" cy="653143"/>
            </a:xfrm>
            <a:prstGeom prst="rect">
              <a:avLst/>
            </a:prstGeom>
          </p:spPr>
        </p:pic>
        <p:sp>
          <p:nvSpPr>
            <p:cNvPr id="12" name="Rectangle 7"/>
            <p:cNvSpPr>
              <a:spLocks noChangeArrowheads="1"/>
            </p:cNvSpPr>
            <p:nvPr/>
          </p:nvSpPr>
          <p:spPr bwMode="auto">
            <a:xfrm rot="16200000">
              <a:off x="450807" y="6288718"/>
              <a:ext cx="45719" cy="947325"/>
            </a:xfrm>
            <a:prstGeom prst="rect">
              <a:avLst/>
            </a:prstGeom>
            <a:solidFill>
              <a:srgbClr val="62AE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ea typeface="Manrope SemiBold" charset="0"/>
                <a:cs typeface="Manrope SemiBold" charset="0"/>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useoModerno Black" pitchFamily="2" charset="0"/>
          <a:ea typeface="MuseoModerno Black" pitchFamily="2" charset="0"/>
          <a:cs typeface="Manrope SemiBold"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anrope SemiBold"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anrope SemiBold"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anrope SemiBold"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anrope SemiBold"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anrope SemiBold"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4.svg"/><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tags" Target="../tags/tag1.xml"/><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image" Target="../media/image10.sv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9" Type="http://schemas.openxmlformats.org/officeDocument/2006/relationships/tags" Target="../tags/tag2.xml"/><Relationship Id="rId8" Type="http://schemas.openxmlformats.org/officeDocument/2006/relationships/image" Target="../media/image4.svg"/><Relationship Id="rId7" Type="http://schemas.openxmlformats.org/officeDocument/2006/relationships/image" Target="../media/image3.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2.svg"/><Relationship Id="rId11" Type="http://schemas.openxmlformats.org/officeDocument/2006/relationships/notesSlide" Target="../notesSlides/notesSlide2.xml"/><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4.xml"/><Relationship Id="rId2" Type="http://schemas.openxmlformats.org/officeDocument/2006/relationships/image" Target="../media/image13.png"/><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tags" Target="../tags/tag6.xml"/><Relationship Id="rId2" Type="http://schemas.openxmlformats.org/officeDocument/2006/relationships/image" Target="../media/image14.png"/><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0"/>
            <a:ext cx="12192000" cy="6868510"/>
          </a:xfrm>
          <a:prstGeom prst="rect">
            <a:avLst/>
          </a:prstGeom>
          <a:solidFill>
            <a:srgbClr val="FF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grpSp>
        <p:nvGrpSpPr>
          <p:cNvPr id="6" name="Group 4"/>
          <p:cNvGrpSpPr>
            <a:grpSpLocks noChangeAspect="1"/>
          </p:cNvGrpSpPr>
          <p:nvPr/>
        </p:nvGrpSpPr>
        <p:grpSpPr bwMode="auto">
          <a:xfrm rot="16200000">
            <a:off x="1555708" y="4780718"/>
            <a:ext cx="262408" cy="3373821"/>
            <a:chOff x="3669" y="0"/>
            <a:chExt cx="336" cy="4320"/>
          </a:xfrm>
        </p:grpSpPr>
        <p:sp>
          <p:nvSpPr>
            <p:cNvPr id="8" name="Line 5"/>
            <p:cNvSpPr>
              <a:spLocks noChangeShapeType="1"/>
            </p:cNvSpPr>
            <p:nvPr/>
          </p:nvSpPr>
          <p:spPr bwMode="auto">
            <a:xfrm flipV="1">
              <a:off x="4005" y="2653"/>
              <a:ext cx="0" cy="1667"/>
            </a:xfrm>
            <a:prstGeom prst="line">
              <a:avLst/>
            </a:prstGeom>
            <a:noFill/>
            <a:ln w="25400" cap="flat">
              <a:solidFill>
                <a:srgbClr val="F77C7C"/>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cs typeface="Manrope SemiBold" charset="0"/>
              </a:endParaRPr>
            </a:p>
          </p:txBody>
        </p:sp>
        <p:sp>
          <p:nvSpPr>
            <p:cNvPr id="9" name="Line 6"/>
            <p:cNvSpPr>
              <a:spLocks noChangeShapeType="1"/>
            </p:cNvSpPr>
            <p:nvPr/>
          </p:nvSpPr>
          <p:spPr bwMode="auto">
            <a:xfrm flipV="1">
              <a:off x="3848" y="1420"/>
              <a:ext cx="0" cy="1667"/>
            </a:xfrm>
            <a:prstGeom prst="line">
              <a:avLst/>
            </a:prstGeom>
            <a:noFill/>
            <a:ln w="25400" cap="flat">
              <a:solidFill>
                <a:srgbClr val="F77C7C"/>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cs typeface="Manrope SemiBold" charset="0"/>
              </a:endParaRPr>
            </a:p>
          </p:txBody>
        </p:sp>
        <p:sp>
          <p:nvSpPr>
            <p:cNvPr id="10" name="Rectangle 7"/>
            <p:cNvSpPr>
              <a:spLocks noChangeArrowheads="1"/>
            </p:cNvSpPr>
            <p:nvPr/>
          </p:nvSpPr>
          <p:spPr bwMode="auto">
            <a:xfrm>
              <a:off x="3669" y="0"/>
              <a:ext cx="179" cy="1213"/>
            </a:xfrm>
            <a:prstGeom prst="rect">
              <a:avLst/>
            </a:prstGeom>
            <a:solidFill>
              <a:srgbClr val="62AE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anrope SemiBold" charset="0"/>
              </a:endParaRPr>
            </a:p>
          </p:txBody>
        </p:sp>
      </p:grpSp>
      <p:pic>
        <p:nvPicPr>
          <p:cNvPr id="13" name="图形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400000">
            <a:off x="9436054" y="4642516"/>
            <a:ext cx="1483996" cy="2967991"/>
          </a:xfrm>
          <a:prstGeom prst="rect">
            <a:avLst/>
          </a:prstGeom>
        </p:spPr>
      </p:pic>
      <p:pic>
        <p:nvPicPr>
          <p:cNvPr id="15" name="图形 1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5" y="0"/>
            <a:ext cx="1075736" cy="237404"/>
          </a:xfrm>
          <a:prstGeom prst="rect">
            <a:avLst/>
          </a:prstGeom>
        </p:spPr>
      </p:pic>
      <p:pic>
        <p:nvPicPr>
          <p:cNvPr id="16" name="图形 1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1666" y="3570786"/>
            <a:ext cx="941614" cy="235404"/>
          </a:xfrm>
          <a:prstGeom prst="rect">
            <a:avLst/>
          </a:prstGeom>
        </p:spPr>
      </p:pic>
      <p:pic>
        <p:nvPicPr>
          <p:cNvPr id="17" name="图形 1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flipV="1">
            <a:off x="10663049" y="0"/>
            <a:ext cx="1528951" cy="1528951"/>
          </a:xfrm>
          <a:prstGeom prst="rect">
            <a:avLst/>
          </a:prstGeom>
        </p:spPr>
      </p:pic>
      <p:sp>
        <p:nvSpPr>
          <p:cNvPr id="19" name="椭圆 18"/>
          <p:cNvSpPr/>
          <p:nvPr/>
        </p:nvSpPr>
        <p:spPr>
          <a:xfrm>
            <a:off x="10663049" y="5213309"/>
            <a:ext cx="731356" cy="731356"/>
          </a:xfrm>
          <a:prstGeom prst="ellipse">
            <a:avLst/>
          </a:prstGeom>
          <a:solidFill>
            <a:srgbClr val="F7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pic>
        <p:nvPicPr>
          <p:cNvPr id="20" name="图形 1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60103" y="298865"/>
            <a:ext cx="1717949" cy="480125"/>
          </a:xfrm>
          <a:prstGeom prst="rect">
            <a:avLst/>
          </a:prstGeom>
        </p:spPr>
      </p:pic>
      <p:sp>
        <p:nvSpPr>
          <p:cNvPr id="23" name="矩形 22"/>
          <p:cNvSpPr/>
          <p:nvPr/>
        </p:nvSpPr>
        <p:spPr>
          <a:xfrm>
            <a:off x="1226088" y="2394883"/>
            <a:ext cx="11048207" cy="1014730"/>
          </a:xfrm>
          <a:prstGeom prst="rect">
            <a:avLst/>
          </a:prstGeom>
        </p:spPr>
        <p:txBody>
          <a:bodyPr wrap="square">
            <a:spAutoFit/>
          </a:bodyPr>
          <a:lstStyle/>
          <a:p>
            <a:r>
              <a:rPr lang="en-IN" altLang="zh-CN" sz="6000" dirty="0">
                <a:solidFill>
                  <a:srgbClr val="F77C7C"/>
                </a:solidFill>
                <a:latin typeface="MuseoModerno Black" pitchFamily="2" charset="0"/>
                <a:cs typeface="Manrope SemiBold" charset="0"/>
              </a:rPr>
              <a:t>Insights on </a:t>
            </a:r>
            <a:r>
              <a:rPr lang="en-IN" altLang="zh-CN" sz="6000" dirty="0">
                <a:solidFill>
                  <a:srgbClr val="F77C7C"/>
                </a:solidFill>
                <a:latin typeface="Arial Black" panose="020B0A04020102020204" charset="0"/>
                <a:cs typeface="Arial Black" panose="020B0A04020102020204" charset="0"/>
              </a:rPr>
              <a:t>QGC</a:t>
            </a:r>
            <a:endParaRPr lang="en-IN" altLang="zh-CN" sz="6000" dirty="0">
              <a:solidFill>
                <a:srgbClr val="F77C7C"/>
              </a:solidFill>
              <a:latin typeface="Arial Black" panose="020B0A04020102020204" charset="0"/>
              <a:cs typeface="Arial Black" panose="020B0A04020102020204" charset="0"/>
            </a:endParaRPr>
          </a:p>
        </p:txBody>
      </p:sp>
      <p:sp>
        <p:nvSpPr>
          <p:cNvPr id="24" name="矩形 23"/>
          <p:cNvSpPr/>
          <p:nvPr/>
        </p:nvSpPr>
        <p:spPr>
          <a:xfrm>
            <a:off x="1226088" y="1259958"/>
            <a:ext cx="11048207" cy="1106805"/>
          </a:xfrm>
          <a:prstGeom prst="rect">
            <a:avLst/>
          </a:prstGeom>
        </p:spPr>
        <p:txBody>
          <a:bodyPr wrap="square">
            <a:spAutoFit/>
          </a:bodyPr>
          <a:lstStyle/>
          <a:p>
            <a:r>
              <a:rPr lang="en-IN" altLang="zh-CN" sz="6600" dirty="0">
                <a:ln>
                  <a:solidFill>
                    <a:srgbClr val="62AEF4"/>
                  </a:solidFill>
                </a:ln>
                <a:noFill/>
                <a:latin typeface="MuseoModerno Black" pitchFamily="2" charset="0"/>
                <a:cs typeface="Manrope SemiBold" charset="0"/>
              </a:rPr>
              <a:t>SIP</a:t>
            </a:r>
            <a:endParaRPr lang="en-IN" altLang="zh-CN" sz="6600" dirty="0">
              <a:ln>
                <a:solidFill>
                  <a:srgbClr val="62AEF4"/>
                </a:solidFill>
              </a:ln>
              <a:noFill/>
              <a:latin typeface="MuseoModerno Black" pitchFamily="2" charset="0"/>
              <a:cs typeface="Manrope SemiBold" charset="0"/>
            </a:endParaRPr>
          </a:p>
        </p:txBody>
      </p:sp>
      <p:sp>
        <p:nvSpPr>
          <p:cNvPr id="25" name="椭圆 24"/>
          <p:cNvSpPr/>
          <p:nvPr/>
        </p:nvSpPr>
        <p:spPr>
          <a:xfrm>
            <a:off x="5180756" y="1574308"/>
            <a:ext cx="476898" cy="476898"/>
          </a:xfrm>
          <a:prstGeom prst="ellipse">
            <a:avLst/>
          </a:prstGeom>
          <a:solidFill>
            <a:srgbClr val="62A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38" name="Oval 25"/>
          <p:cNvSpPr/>
          <p:nvPr/>
        </p:nvSpPr>
        <p:spPr>
          <a:xfrm>
            <a:off x="5299981" y="1698225"/>
            <a:ext cx="238448" cy="229065"/>
          </a:xfrm>
          <a:custGeom>
            <a:avLst/>
            <a:gdLst>
              <a:gd name="T0" fmla="*/ 9664 w 9792"/>
              <a:gd name="T1" fmla="*/ 8800 h 9408"/>
              <a:gd name="T2" fmla="*/ 7168 w 9792"/>
              <a:gd name="T3" fmla="*/ 6304 h 9408"/>
              <a:gd name="T4" fmla="*/ 6944 w 9792"/>
              <a:gd name="T5" fmla="*/ 1120 h 9408"/>
              <a:gd name="T6" fmla="*/ 4224 w 9792"/>
              <a:gd name="T7" fmla="*/ 0 h 9408"/>
              <a:gd name="T8" fmla="*/ 1504 w 9792"/>
              <a:gd name="T9" fmla="*/ 1120 h 9408"/>
              <a:gd name="T10" fmla="*/ 1504 w 9792"/>
              <a:gd name="T11" fmla="*/ 6560 h 9408"/>
              <a:gd name="T12" fmla="*/ 4224 w 9792"/>
              <a:gd name="T13" fmla="*/ 7680 h 9408"/>
              <a:gd name="T14" fmla="*/ 6688 w 9792"/>
              <a:gd name="T15" fmla="*/ 6784 h 9408"/>
              <a:gd name="T16" fmla="*/ 9184 w 9792"/>
              <a:gd name="T17" fmla="*/ 9280 h 9408"/>
              <a:gd name="T18" fmla="*/ 9632 w 9792"/>
              <a:gd name="T19" fmla="*/ 9280 h 9408"/>
              <a:gd name="T20" fmla="*/ 9664 w 9792"/>
              <a:gd name="T21" fmla="*/ 8800 h 9408"/>
              <a:gd name="T22" fmla="*/ 1952 w 9792"/>
              <a:gd name="T23" fmla="*/ 6080 h 9408"/>
              <a:gd name="T24" fmla="*/ 1952 w 9792"/>
              <a:gd name="T25" fmla="*/ 1568 h 9408"/>
              <a:gd name="T26" fmla="*/ 4224 w 9792"/>
              <a:gd name="T27" fmla="*/ 640 h 9408"/>
              <a:gd name="T28" fmla="*/ 6496 w 9792"/>
              <a:gd name="T29" fmla="*/ 1568 h 9408"/>
              <a:gd name="T30" fmla="*/ 7424 w 9792"/>
              <a:gd name="T31" fmla="*/ 3840 h 9408"/>
              <a:gd name="T32" fmla="*/ 6496 w 9792"/>
              <a:gd name="T33" fmla="*/ 6112 h 9408"/>
              <a:gd name="T34" fmla="*/ 4224 w 9792"/>
              <a:gd name="T35" fmla="*/ 7040 h 9408"/>
              <a:gd name="T36" fmla="*/ 1952 w 9792"/>
              <a:gd name="T37" fmla="*/ 6080 h 9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92" h="9408">
                <a:moveTo>
                  <a:pt x="9664" y="8800"/>
                </a:moveTo>
                <a:lnTo>
                  <a:pt x="7168" y="6304"/>
                </a:lnTo>
                <a:cubicBezTo>
                  <a:pt x="8448" y="4800"/>
                  <a:pt x="8384" y="2528"/>
                  <a:pt x="6944" y="1120"/>
                </a:cubicBezTo>
                <a:cubicBezTo>
                  <a:pt x="6208" y="384"/>
                  <a:pt x="5216" y="0"/>
                  <a:pt x="4224" y="0"/>
                </a:cubicBezTo>
                <a:cubicBezTo>
                  <a:pt x="3232" y="0"/>
                  <a:pt x="2272" y="384"/>
                  <a:pt x="1504" y="1120"/>
                </a:cubicBezTo>
                <a:cubicBezTo>
                  <a:pt x="0" y="2624"/>
                  <a:pt x="0" y="5056"/>
                  <a:pt x="1504" y="6560"/>
                </a:cubicBezTo>
                <a:cubicBezTo>
                  <a:pt x="2240" y="7296"/>
                  <a:pt x="3232" y="7680"/>
                  <a:pt x="4224" y="7680"/>
                </a:cubicBezTo>
                <a:cubicBezTo>
                  <a:pt x="5120" y="7680"/>
                  <a:pt x="5984" y="7360"/>
                  <a:pt x="6688" y="6784"/>
                </a:cubicBezTo>
                <a:lnTo>
                  <a:pt x="9184" y="9280"/>
                </a:lnTo>
                <a:cubicBezTo>
                  <a:pt x="9312" y="9408"/>
                  <a:pt x="9504" y="9408"/>
                  <a:pt x="9632" y="9280"/>
                </a:cubicBezTo>
                <a:cubicBezTo>
                  <a:pt x="9760" y="9152"/>
                  <a:pt x="9792" y="8896"/>
                  <a:pt x="9664" y="8800"/>
                </a:cubicBezTo>
                <a:close/>
                <a:moveTo>
                  <a:pt x="1952" y="6080"/>
                </a:moveTo>
                <a:cubicBezTo>
                  <a:pt x="704" y="4832"/>
                  <a:pt x="704" y="2816"/>
                  <a:pt x="1952" y="1568"/>
                </a:cubicBezTo>
                <a:cubicBezTo>
                  <a:pt x="2560" y="960"/>
                  <a:pt x="3360" y="640"/>
                  <a:pt x="4224" y="640"/>
                </a:cubicBezTo>
                <a:cubicBezTo>
                  <a:pt x="5088" y="640"/>
                  <a:pt x="5888" y="960"/>
                  <a:pt x="6496" y="1568"/>
                </a:cubicBezTo>
                <a:cubicBezTo>
                  <a:pt x="7104" y="2176"/>
                  <a:pt x="7424" y="2976"/>
                  <a:pt x="7424" y="3840"/>
                </a:cubicBezTo>
                <a:cubicBezTo>
                  <a:pt x="7424" y="4704"/>
                  <a:pt x="7104" y="5504"/>
                  <a:pt x="6496" y="6112"/>
                </a:cubicBezTo>
                <a:cubicBezTo>
                  <a:pt x="5888" y="6720"/>
                  <a:pt x="5088" y="7040"/>
                  <a:pt x="4224" y="7040"/>
                </a:cubicBezTo>
                <a:cubicBezTo>
                  <a:pt x="3360" y="7008"/>
                  <a:pt x="2560" y="6688"/>
                  <a:pt x="1952" y="608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27" name="椭圆 26"/>
          <p:cNvSpPr/>
          <p:nvPr/>
        </p:nvSpPr>
        <p:spPr>
          <a:xfrm>
            <a:off x="5776878" y="1574308"/>
            <a:ext cx="476898" cy="476898"/>
          </a:xfrm>
          <a:prstGeom prst="ellipse">
            <a:avLst/>
          </a:prstGeom>
          <a:solidFill>
            <a:srgbClr val="62A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anrope SemiBold" charset="0"/>
            </a:endParaRPr>
          </a:p>
        </p:txBody>
      </p:sp>
      <p:sp>
        <p:nvSpPr>
          <p:cNvPr id="40" name="Oval 27"/>
          <p:cNvSpPr/>
          <p:nvPr/>
        </p:nvSpPr>
        <p:spPr>
          <a:xfrm>
            <a:off x="5896125" y="1693533"/>
            <a:ext cx="238404" cy="238448"/>
          </a:xfrm>
          <a:custGeom>
            <a:avLst/>
            <a:gdLst>
              <a:gd name="T0" fmla="*/ 5760 w 11520"/>
              <a:gd name="T1" fmla="*/ 0 h 11520"/>
              <a:gd name="T2" fmla="*/ 0 w 11520"/>
              <a:gd name="T3" fmla="*/ 5760 h 11520"/>
              <a:gd name="T4" fmla="*/ 5760 w 11520"/>
              <a:gd name="T5" fmla="*/ 11520 h 11520"/>
              <a:gd name="T6" fmla="*/ 11520 w 11520"/>
              <a:gd name="T7" fmla="*/ 5760 h 11520"/>
              <a:gd name="T8" fmla="*/ 5760 w 11520"/>
              <a:gd name="T9" fmla="*/ 0 h 11520"/>
              <a:gd name="T10" fmla="*/ 5760 w 11520"/>
              <a:gd name="T11" fmla="*/ 10880 h 11520"/>
              <a:gd name="T12" fmla="*/ 640 w 11520"/>
              <a:gd name="T13" fmla="*/ 5760 h 11520"/>
              <a:gd name="T14" fmla="*/ 5760 w 11520"/>
              <a:gd name="T15" fmla="*/ 640 h 11520"/>
              <a:gd name="T16" fmla="*/ 10880 w 11520"/>
              <a:gd name="T17" fmla="*/ 5760 h 11520"/>
              <a:gd name="T18" fmla="*/ 5760 w 11520"/>
              <a:gd name="T19" fmla="*/ 10880 h 11520"/>
              <a:gd name="T20" fmla="*/ 5760 w 11520"/>
              <a:gd name="T21" fmla="*/ 5952 h 11520"/>
              <a:gd name="T22" fmla="*/ 5760 w 11520"/>
              <a:gd name="T23" fmla="*/ 3520 h 11520"/>
              <a:gd name="T24" fmla="*/ 5440 w 11520"/>
              <a:gd name="T25" fmla="*/ 3200 h 11520"/>
              <a:gd name="T26" fmla="*/ 5120 w 11520"/>
              <a:gd name="T27" fmla="*/ 3520 h 11520"/>
              <a:gd name="T28" fmla="*/ 5120 w 11520"/>
              <a:gd name="T29" fmla="*/ 6080 h 11520"/>
              <a:gd name="T30" fmla="*/ 5152 w 11520"/>
              <a:gd name="T31" fmla="*/ 6208 h 11520"/>
              <a:gd name="T32" fmla="*/ 5184 w 11520"/>
              <a:gd name="T33" fmla="*/ 6272 h 11520"/>
              <a:gd name="T34" fmla="*/ 5216 w 11520"/>
              <a:gd name="T35" fmla="*/ 6304 h 11520"/>
              <a:gd name="T36" fmla="*/ 7552 w 11520"/>
              <a:gd name="T37" fmla="*/ 8640 h 11520"/>
              <a:gd name="T38" fmla="*/ 8000 w 11520"/>
              <a:gd name="T39" fmla="*/ 8640 h 11520"/>
              <a:gd name="T40" fmla="*/ 8000 w 11520"/>
              <a:gd name="T41" fmla="*/ 8192 h 11520"/>
              <a:gd name="T42" fmla="*/ 5760 w 11520"/>
              <a:gd name="T43" fmla="*/ 5952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20" h="11520">
                <a:moveTo>
                  <a:pt x="5760" y="0"/>
                </a:moveTo>
                <a:cubicBezTo>
                  <a:pt x="2592" y="0"/>
                  <a:pt x="0" y="2592"/>
                  <a:pt x="0" y="5760"/>
                </a:cubicBezTo>
                <a:cubicBezTo>
                  <a:pt x="0" y="8928"/>
                  <a:pt x="2592" y="11520"/>
                  <a:pt x="5760" y="11520"/>
                </a:cubicBezTo>
                <a:cubicBezTo>
                  <a:pt x="8928" y="11520"/>
                  <a:pt x="11520" y="8928"/>
                  <a:pt x="11520" y="5760"/>
                </a:cubicBezTo>
                <a:cubicBezTo>
                  <a:pt x="11520" y="2592"/>
                  <a:pt x="8928" y="0"/>
                  <a:pt x="5760" y="0"/>
                </a:cubicBezTo>
                <a:close/>
                <a:moveTo>
                  <a:pt x="5760" y="10880"/>
                </a:moveTo>
                <a:cubicBezTo>
                  <a:pt x="2944" y="10880"/>
                  <a:pt x="640" y="8576"/>
                  <a:pt x="640" y="5760"/>
                </a:cubicBezTo>
                <a:cubicBezTo>
                  <a:pt x="640" y="2944"/>
                  <a:pt x="2944" y="640"/>
                  <a:pt x="5760" y="640"/>
                </a:cubicBezTo>
                <a:cubicBezTo>
                  <a:pt x="8576" y="640"/>
                  <a:pt x="10880" y="2944"/>
                  <a:pt x="10880" y="5760"/>
                </a:cubicBezTo>
                <a:cubicBezTo>
                  <a:pt x="10880" y="8576"/>
                  <a:pt x="8576" y="10880"/>
                  <a:pt x="5760" y="10880"/>
                </a:cubicBezTo>
                <a:close/>
                <a:moveTo>
                  <a:pt x="5760" y="5952"/>
                </a:moveTo>
                <a:lnTo>
                  <a:pt x="5760" y="3520"/>
                </a:lnTo>
                <a:cubicBezTo>
                  <a:pt x="5760" y="3360"/>
                  <a:pt x="5600" y="3200"/>
                  <a:pt x="5440" y="3200"/>
                </a:cubicBezTo>
                <a:cubicBezTo>
                  <a:pt x="5280" y="3200"/>
                  <a:pt x="5120" y="3360"/>
                  <a:pt x="5120" y="3520"/>
                </a:cubicBezTo>
                <a:lnTo>
                  <a:pt x="5120" y="6080"/>
                </a:lnTo>
                <a:cubicBezTo>
                  <a:pt x="5120" y="6112"/>
                  <a:pt x="5120" y="6144"/>
                  <a:pt x="5152" y="6208"/>
                </a:cubicBezTo>
                <a:cubicBezTo>
                  <a:pt x="5152" y="6240"/>
                  <a:pt x="5184" y="6240"/>
                  <a:pt x="5184" y="6272"/>
                </a:cubicBezTo>
                <a:cubicBezTo>
                  <a:pt x="5184" y="6272"/>
                  <a:pt x="5184" y="6304"/>
                  <a:pt x="5216" y="6304"/>
                </a:cubicBezTo>
                <a:lnTo>
                  <a:pt x="7552" y="8640"/>
                </a:lnTo>
                <a:cubicBezTo>
                  <a:pt x="7680" y="8768"/>
                  <a:pt x="7872" y="8768"/>
                  <a:pt x="8000" y="8640"/>
                </a:cubicBezTo>
                <a:cubicBezTo>
                  <a:pt x="8128" y="8512"/>
                  <a:pt x="8128" y="8320"/>
                  <a:pt x="8000" y="8192"/>
                </a:cubicBezTo>
                <a:lnTo>
                  <a:pt x="5760" y="59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29" name="椭圆 28"/>
          <p:cNvSpPr/>
          <p:nvPr/>
        </p:nvSpPr>
        <p:spPr>
          <a:xfrm>
            <a:off x="6365552" y="1574308"/>
            <a:ext cx="476898" cy="476898"/>
          </a:xfrm>
          <a:prstGeom prst="ellipse">
            <a:avLst/>
          </a:prstGeom>
          <a:solidFill>
            <a:srgbClr val="62A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41" name="Oval 29"/>
          <p:cNvSpPr/>
          <p:nvPr/>
        </p:nvSpPr>
        <p:spPr>
          <a:xfrm>
            <a:off x="6489836" y="1693533"/>
            <a:ext cx="228331" cy="238448"/>
          </a:xfrm>
          <a:custGeom>
            <a:avLst/>
            <a:gdLst>
              <a:gd name="T0" fmla="*/ 10185 w 10671"/>
              <a:gd name="T1" fmla="*/ 3987 h 11145"/>
              <a:gd name="T2" fmla="*/ 10185 w 10671"/>
              <a:gd name="T3" fmla="*/ 2746 h 11145"/>
              <a:gd name="T4" fmla="*/ 7848 w 10671"/>
              <a:gd name="T5" fmla="*/ 408 h 11145"/>
              <a:gd name="T6" fmla="*/ 4449 w 10671"/>
              <a:gd name="T7" fmla="*/ 408 h 11145"/>
              <a:gd name="T8" fmla="*/ 4348 w 10671"/>
              <a:gd name="T9" fmla="*/ 200 h 11145"/>
              <a:gd name="T10" fmla="*/ 4030 w 10671"/>
              <a:gd name="T11" fmla="*/ 0 h 11145"/>
              <a:gd name="T12" fmla="*/ 2544 w 10671"/>
              <a:gd name="T13" fmla="*/ 0 h 11145"/>
              <a:gd name="T14" fmla="*/ 0 w 10671"/>
              <a:gd name="T15" fmla="*/ 2543 h 11145"/>
              <a:gd name="T16" fmla="*/ 0 w 10671"/>
              <a:gd name="T17" fmla="*/ 8601 h 11145"/>
              <a:gd name="T18" fmla="*/ 2544 w 10671"/>
              <a:gd name="T19" fmla="*/ 11145 h 11145"/>
              <a:gd name="T20" fmla="*/ 8128 w 10671"/>
              <a:gd name="T21" fmla="*/ 11145 h 11145"/>
              <a:gd name="T22" fmla="*/ 10671 w 10671"/>
              <a:gd name="T23" fmla="*/ 8601 h 11145"/>
              <a:gd name="T24" fmla="*/ 10671 w 10671"/>
              <a:gd name="T25" fmla="*/ 4612 h 11145"/>
              <a:gd name="T26" fmla="*/ 10185 w 10671"/>
              <a:gd name="T27" fmla="*/ 3987 h 11145"/>
              <a:gd name="T28" fmla="*/ 7848 w 10671"/>
              <a:gd name="T29" fmla="*/ 1115 h 11145"/>
              <a:gd name="T30" fmla="*/ 9479 w 10671"/>
              <a:gd name="T31" fmla="*/ 2746 h 11145"/>
              <a:gd name="T32" fmla="*/ 9479 w 10671"/>
              <a:gd name="T33" fmla="*/ 3966 h 11145"/>
              <a:gd name="T34" fmla="*/ 6166 w 10671"/>
              <a:gd name="T35" fmla="*/ 3966 h 11145"/>
              <a:gd name="T36" fmla="*/ 4790 w 10671"/>
              <a:gd name="T37" fmla="*/ 1115 h 11145"/>
              <a:gd name="T38" fmla="*/ 7848 w 10671"/>
              <a:gd name="T39" fmla="*/ 1115 h 11145"/>
              <a:gd name="T40" fmla="*/ 9964 w 10671"/>
              <a:gd name="T41" fmla="*/ 8601 h 11145"/>
              <a:gd name="T42" fmla="*/ 8126 w 10671"/>
              <a:gd name="T43" fmla="*/ 10438 h 11145"/>
              <a:gd name="T44" fmla="*/ 2544 w 10671"/>
              <a:gd name="T45" fmla="*/ 10438 h 11145"/>
              <a:gd name="T46" fmla="*/ 706 w 10671"/>
              <a:gd name="T47" fmla="*/ 8601 h 11145"/>
              <a:gd name="T48" fmla="*/ 706 w 10671"/>
              <a:gd name="T49" fmla="*/ 2543 h 11145"/>
              <a:gd name="T50" fmla="*/ 2544 w 10671"/>
              <a:gd name="T51" fmla="*/ 706 h 11145"/>
              <a:gd name="T52" fmla="*/ 3809 w 10671"/>
              <a:gd name="T53" fmla="*/ 706 h 11145"/>
              <a:gd name="T54" fmla="*/ 5626 w 10671"/>
              <a:gd name="T55" fmla="*/ 4472 h 11145"/>
              <a:gd name="T56" fmla="*/ 5944 w 10671"/>
              <a:gd name="T57" fmla="*/ 4672 h 11145"/>
              <a:gd name="T58" fmla="*/ 9964 w 10671"/>
              <a:gd name="T59" fmla="*/ 4672 h 11145"/>
              <a:gd name="T60" fmla="*/ 9964 w 10671"/>
              <a:gd name="T61" fmla="*/ 8601 h 1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71" h="11145">
                <a:moveTo>
                  <a:pt x="10185" y="3987"/>
                </a:moveTo>
                <a:lnTo>
                  <a:pt x="10185" y="2746"/>
                </a:lnTo>
                <a:cubicBezTo>
                  <a:pt x="10185" y="1457"/>
                  <a:pt x="9136" y="408"/>
                  <a:pt x="7848" y="408"/>
                </a:cubicBezTo>
                <a:lnTo>
                  <a:pt x="4449" y="408"/>
                </a:lnTo>
                <a:lnTo>
                  <a:pt x="4348" y="200"/>
                </a:lnTo>
                <a:cubicBezTo>
                  <a:pt x="4289" y="77"/>
                  <a:pt x="4165" y="0"/>
                  <a:pt x="4030" y="0"/>
                </a:cubicBezTo>
                <a:lnTo>
                  <a:pt x="2544" y="0"/>
                </a:lnTo>
                <a:cubicBezTo>
                  <a:pt x="1141" y="0"/>
                  <a:pt x="0" y="1141"/>
                  <a:pt x="0" y="2543"/>
                </a:cubicBezTo>
                <a:lnTo>
                  <a:pt x="0" y="8601"/>
                </a:lnTo>
                <a:cubicBezTo>
                  <a:pt x="0" y="10003"/>
                  <a:pt x="1141" y="11145"/>
                  <a:pt x="2544" y="11145"/>
                </a:cubicBezTo>
                <a:lnTo>
                  <a:pt x="8128" y="11145"/>
                </a:lnTo>
                <a:cubicBezTo>
                  <a:pt x="9530" y="11145"/>
                  <a:pt x="10671" y="10003"/>
                  <a:pt x="10671" y="8601"/>
                </a:cubicBezTo>
                <a:lnTo>
                  <a:pt x="10671" y="4612"/>
                </a:lnTo>
                <a:cubicBezTo>
                  <a:pt x="10670" y="4311"/>
                  <a:pt x="10464" y="4058"/>
                  <a:pt x="10185" y="3987"/>
                </a:cubicBezTo>
                <a:close/>
                <a:moveTo>
                  <a:pt x="7848" y="1115"/>
                </a:moveTo>
                <a:cubicBezTo>
                  <a:pt x="8748" y="1115"/>
                  <a:pt x="9479" y="1846"/>
                  <a:pt x="9479" y="2746"/>
                </a:cubicBezTo>
                <a:lnTo>
                  <a:pt x="9479" y="3966"/>
                </a:lnTo>
                <a:lnTo>
                  <a:pt x="6166" y="3966"/>
                </a:lnTo>
                <a:lnTo>
                  <a:pt x="4790" y="1115"/>
                </a:lnTo>
                <a:lnTo>
                  <a:pt x="7848" y="1115"/>
                </a:lnTo>
                <a:close/>
                <a:moveTo>
                  <a:pt x="9964" y="8601"/>
                </a:moveTo>
                <a:cubicBezTo>
                  <a:pt x="9964" y="9615"/>
                  <a:pt x="9140" y="10438"/>
                  <a:pt x="8126" y="10438"/>
                </a:cubicBezTo>
                <a:lnTo>
                  <a:pt x="2544" y="10438"/>
                </a:lnTo>
                <a:cubicBezTo>
                  <a:pt x="1530" y="10438"/>
                  <a:pt x="706" y="9615"/>
                  <a:pt x="706" y="8601"/>
                </a:cubicBezTo>
                <a:lnTo>
                  <a:pt x="706" y="2543"/>
                </a:lnTo>
                <a:cubicBezTo>
                  <a:pt x="706" y="1530"/>
                  <a:pt x="1530" y="706"/>
                  <a:pt x="2544" y="706"/>
                </a:cubicBezTo>
                <a:lnTo>
                  <a:pt x="3809" y="706"/>
                </a:lnTo>
                <a:lnTo>
                  <a:pt x="5626" y="4472"/>
                </a:lnTo>
                <a:cubicBezTo>
                  <a:pt x="5685" y="4595"/>
                  <a:pt x="5809" y="4672"/>
                  <a:pt x="5944" y="4672"/>
                </a:cubicBezTo>
                <a:lnTo>
                  <a:pt x="9964" y="4672"/>
                </a:lnTo>
                <a:lnTo>
                  <a:pt x="9964" y="8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31" name="椭圆 30"/>
          <p:cNvSpPr/>
          <p:nvPr/>
        </p:nvSpPr>
        <p:spPr>
          <a:xfrm>
            <a:off x="6961674" y="1574308"/>
            <a:ext cx="476898" cy="476898"/>
          </a:xfrm>
          <a:prstGeom prst="ellipse">
            <a:avLst/>
          </a:prstGeom>
          <a:solidFill>
            <a:srgbClr val="62A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42" name="Oval 31"/>
          <p:cNvSpPr/>
          <p:nvPr/>
        </p:nvSpPr>
        <p:spPr>
          <a:xfrm>
            <a:off x="7080900" y="1706792"/>
            <a:ext cx="238448" cy="211930"/>
          </a:xfrm>
          <a:custGeom>
            <a:avLst/>
            <a:gdLst>
              <a:gd name="T0" fmla="*/ 10240 w 11520"/>
              <a:gd name="T1" fmla="*/ 6432 h 10240"/>
              <a:gd name="T2" fmla="*/ 10240 w 11520"/>
              <a:gd name="T3" fmla="*/ 5120 h 10240"/>
              <a:gd name="T4" fmla="*/ 9920 w 11520"/>
              <a:gd name="T5" fmla="*/ 4800 h 10240"/>
              <a:gd name="T6" fmla="*/ 6080 w 11520"/>
              <a:gd name="T7" fmla="*/ 4800 h 10240"/>
              <a:gd name="T8" fmla="*/ 6080 w 11520"/>
              <a:gd name="T9" fmla="*/ 3520 h 10240"/>
              <a:gd name="T10" fmla="*/ 8320 w 11520"/>
              <a:gd name="T11" fmla="*/ 3520 h 10240"/>
              <a:gd name="T12" fmla="*/ 8640 w 11520"/>
              <a:gd name="T13" fmla="*/ 3200 h 10240"/>
              <a:gd name="T14" fmla="*/ 8640 w 11520"/>
              <a:gd name="T15" fmla="*/ 320 h 10240"/>
              <a:gd name="T16" fmla="*/ 8320 w 11520"/>
              <a:gd name="T17" fmla="*/ 0 h 10240"/>
              <a:gd name="T18" fmla="*/ 3200 w 11520"/>
              <a:gd name="T19" fmla="*/ 0 h 10240"/>
              <a:gd name="T20" fmla="*/ 2880 w 11520"/>
              <a:gd name="T21" fmla="*/ 320 h 10240"/>
              <a:gd name="T22" fmla="*/ 2880 w 11520"/>
              <a:gd name="T23" fmla="*/ 3200 h 10240"/>
              <a:gd name="T24" fmla="*/ 3200 w 11520"/>
              <a:gd name="T25" fmla="*/ 3520 h 10240"/>
              <a:gd name="T26" fmla="*/ 5440 w 11520"/>
              <a:gd name="T27" fmla="*/ 3520 h 10240"/>
              <a:gd name="T28" fmla="*/ 5440 w 11520"/>
              <a:gd name="T29" fmla="*/ 4800 h 10240"/>
              <a:gd name="T30" fmla="*/ 1600 w 11520"/>
              <a:gd name="T31" fmla="*/ 4800 h 10240"/>
              <a:gd name="T32" fmla="*/ 1280 w 11520"/>
              <a:gd name="T33" fmla="*/ 5120 h 10240"/>
              <a:gd name="T34" fmla="*/ 1280 w 11520"/>
              <a:gd name="T35" fmla="*/ 6432 h 10240"/>
              <a:gd name="T36" fmla="*/ 0 w 11520"/>
              <a:gd name="T37" fmla="*/ 8000 h 10240"/>
              <a:gd name="T38" fmla="*/ 1600 w 11520"/>
              <a:gd name="T39" fmla="*/ 9600 h 10240"/>
              <a:gd name="T40" fmla="*/ 3200 w 11520"/>
              <a:gd name="T41" fmla="*/ 8000 h 10240"/>
              <a:gd name="T42" fmla="*/ 1920 w 11520"/>
              <a:gd name="T43" fmla="*/ 6432 h 10240"/>
              <a:gd name="T44" fmla="*/ 1920 w 11520"/>
              <a:gd name="T45" fmla="*/ 5440 h 10240"/>
              <a:gd name="T46" fmla="*/ 5440 w 11520"/>
              <a:gd name="T47" fmla="*/ 5440 h 10240"/>
              <a:gd name="T48" fmla="*/ 5440 w 11520"/>
              <a:gd name="T49" fmla="*/ 7072 h 10240"/>
              <a:gd name="T50" fmla="*/ 4160 w 11520"/>
              <a:gd name="T51" fmla="*/ 8640 h 10240"/>
              <a:gd name="T52" fmla="*/ 5760 w 11520"/>
              <a:gd name="T53" fmla="*/ 10240 h 10240"/>
              <a:gd name="T54" fmla="*/ 7360 w 11520"/>
              <a:gd name="T55" fmla="*/ 8640 h 10240"/>
              <a:gd name="T56" fmla="*/ 6080 w 11520"/>
              <a:gd name="T57" fmla="*/ 7072 h 10240"/>
              <a:gd name="T58" fmla="*/ 6080 w 11520"/>
              <a:gd name="T59" fmla="*/ 5440 h 10240"/>
              <a:gd name="T60" fmla="*/ 9600 w 11520"/>
              <a:gd name="T61" fmla="*/ 5440 h 10240"/>
              <a:gd name="T62" fmla="*/ 9600 w 11520"/>
              <a:gd name="T63" fmla="*/ 6432 h 10240"/>
              <a:gd name="T64" fmla="*/ 8320 w 11520"/>
              <a:gd name="T65" fmla="*/ 8000 h 10240"/>
              <a:gd name="T66" fmla="*/ 9920 w 11520"/>
              <a:gd name="T67" fmla="*/ 9600 h 10240"/>
              <a:gd name="T68" fmla="*/ 11520 w 11520"/>
              <a:gd name="T69" fmla="*/ 8000 h 10240"/>
              <a:gd name="T70" fmla="*/ 10240 w 11520"/>
              <a:gd name="T71" fmla="*/ 6432 h 10240"/>
              <a:gd name="T72" fmla="*/ 3520 w 11520"/>
              <a:gd name="T73" fmla="*/ 640 h 10240"/>
              <a:gd name="T74" fmla="*/ 8000 w 11520"/>
              <a:gd name="T75" fmla="*/ 640 h 10240"/>
              <a:gd name="T76" fmla="*/ 8000 w 11520"/>
              <a:gd name="T77" fmla="*/ 2880 h 10240"/>
              <a:gd name="T78" fmla="*/ 3520 w 11520"/>
              <a:gd name="T79" fmla="*/ 2880 h 10240"/>
              <a:gd name="T80" fmla="*/ 3520 w 11520"/>
              <a:gd name="T81" fmla="*/ 640 h 10240"/>
              <a:gd name="T82" fmla="*/ 2560 w 11520"/>
              <a:gd name="T83" fmla="*/ 8000 h 10240"/>
              <a:gd name="T84" fmla="*/ 1600 w 11520"/>
              <a:gd name="T85" fmla="*/ 8960 h 10240"/>
              <a:gd name="T86" fmla="*/ 640 w 11520"/>
              <a:gd name="T87" fmla="*/ 8000 h 10240"/>
              <a:gd name="T88" fmla="*/ 1280 w 11520"/>
              <a:gd name="T89" fmla="*/ 7104 h 10240"/>
              <a:gd name="T90" fmla="*/ 1440 w 11520"/>
              <a:gd name="T91" fmla="*/ 7072 h 10240"/>
              <a:gd name="T92" fmla="*/ 1760 w 11520"/>
              <a:gd name="T93" fmla="*/ 7072 h 10240"/>
              <a:gd name="T94" fmla="*/ 1920 w 11520"/>
              <a:gd name="T95" fmla="*/ 7104 h 10240"/>
              <a:gd name="T96" fmla="*/ 2560 w 11520"/>
              <a:gd name="T97" fmla="*/ 8000 h 10240"/>
              <a:gd name="T98" fmla="*/ 6720 w 11520"/>
              <a:gd name="T99" fmla="*/ 8640 h 10240"/>
              <a:gd name="T100" fmla="*/ 5760 w 11520"/>
              <a:gd name="T101" fmla="*/ 9600 h 10240"/>
              <a:gd name="T102" fmla="*/ 4800 w 11520"/>
              <a:gd name="T103" fmla="*/ 8640 h 10240"/>
              <a:gd name="T104" fmla="*/ 5760 w 11520"/>
              <a:gd name="T105" fmla="*/ 7680 h 10240"/>
              <a:gd name="T106" fmla="*/ 6720 w 11520"/>
              <a:gd name="T107" fmla="*/ 8640 h 10240"/>
              <a:gd name="T108" fmla="*/ 9920 w 11520"/>
              <a:gd name="T109" fmla="*/ 8960 h 10240"/>
              <a:gd name="T110" fmla="*/ 8960 w 11520"/>
              <a:gd name="T111" fmla="*/ 8000 h 10240"/>
              <a:gd name="T112" fmla="*/ 9600 w 11520"/>
              <a:gd name="T113" fmla="*/ 7104 h 10240"/>
              <a:gd name="T114" fmla="*/ 10240 w 11520"/>
              <a:gd name="T115" fmla="*/ 7104 h 10240"/>
              <a:gd name="T116" fmla="*/ 10880 w 11520"/>
              <a:gd name="T117" fmla="*/ 8000 h 10240"/>
              <a:gd name="T118" fmla="*/ 9920 w 11520"/>
              <a:gd name="T119" fmla="*/ 8960 h 10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20" h="10240">
                <a:moveTo>
                  <a:pt x="10240" y="6432"/>
                </a:moveTo>
                <a:lnTo>
                  <a:pt x="10240" y="5120"/>
                </a:lnTo>
                <a:cubicBezTo>
                  <a:pt x="10240" y="4928"/>
                  <a:pt x="10080" y="4800"/>
                  <a:pt x="9920" y="4800"/>
                </a:cubicBezTo>
                <a:lnTo>
                  <a:pt x="6080" y="4800"/>
                </a:lnTo>
                <a:lnTo>
                  <a:pt x="6080" y="3520"/>
                </a:lnTo>
                <a:lnTo>
                  <a:pt x="8320" y="3520"/>
                </a:lnTo>
                <a:cubicBezTo>
                  <a:pt x="8512" y="3520"/>
                  <a:pt x="8640" y="3392"/>
                  <a:pt x="8640" y="3200"/>
                </a:cubicBezTo>
                <a:lnTo>
                  <a:pt x="8640" y="320"/>
                </a:lnTo>
                <a:cubicBezTo>
                  <a:pt x="8640" y="128"/>
                  <a:pt x="8512" y="0"/>
                  <a:pt x="8320" y="0"/>
                </a:cubicBezTo>
                <a:lnTo>
                  <a:pt x="3200" y="0"/>
                </a:lnTo>
                <a:cubicBezTo>
                  <a:pt x="3008" y="0"/>
                  <a:pt x="2880" y="128"/>
                  <a:pt x="2880" y="320"/>
                </a:cubicBezTo>
                <a:lnTo>
                  <a:pt x="2880" y="3200"/>
                </a:lnTo>
                <a:cubicBezTo>
                  <a:pt x="2880" y="3392"/>
                  <a:pt x="3008" y="3520"/>
                  <a:pt x="3200" y="3520"/>
                </a:cubicBezTo>
                <a:lnTo>
                  <a:pt x="5440" y="3520"/>
                </a:lnTo>
                <a:lnTo>
                  <a:pt x="5440" y="4800"/>
                </a:lnTo>
                <a:lnTo>
                  <a:pt x="1600" y="4800"/>
                </a:lnTo>
                <a:cubicBezTo>
                  <a:pt x="1440" y="4800"/>
                  <a:pt x="1280" y="4928"/>
                  <a:pt x="1280" y="5120"/>
                </a:cubicBezTo>
                <a:lnTo>
                  <a:pt x="1280" y="6432"/>
                </a:lnTo>
                <a:cubicBezTo>
                  <a:pt x="544" y="6592"/>
                  <a:pt x="0" y="7232"/>
                  <a:pt x="0" y="8000"/>
                </a:cubicBezTo>
                <a:cubicBezTo>
                  <a:pt x="0" y="8896"/>
                  <a:pt x="704" y="9600"/>
                  <a:pt x="1600" y="9600"/>
                </a:cubicBezTo>
                <a:cubicBezTo>
                  <a:pt x="2496" y="9600"/>
                  <a:pt x="3200" y="8896"/>
                  <a:pt x="3200" y="8000"/>
                </a:cubicBezTo>
                <a:cubicBezTo>
                  <a:pt x="3200" y="7232"/>
                  <a:pt x="2656" y="6592"/>
                  <a:pt x="1920" y="6432"/>
                </a:cubicBezTo>
                <a:lnTo>
                  <a:pt x="1920" y="5440"/>
                </a:lnTo>
                <a:lnTo>
                  <a:pt x="5440" y="5440"/>
                </a:lnTo>
                <a:lnTo>
                  <a:pt x="5440" y="7072"/>
                </a:lnTo>
                <a:cubicBezTo>
                  <a:pt x="4704" y="7232"/>
                  <a:pt x="4160" y="7872"/>
                  <a:pt x="4160" y="8640"/>
                </a:cubicBezTo>
                <a:cubicBezTo>
                  <a:pt x="4160" y="9536"/>
                  <a:pt x="4864" y="10240"/>
                  <a:pt x="5760" y="10240"/>
                </a:cubicBezTo>
                <a:cubicBezTo>
                  <a:pt x="6656" y="10240"/>
                  <a:pt x="7360" y="9536"/>
                  <a:pt x="7360" y="8640"/>
                </a:cubicBezTo>
                <a:cubicBezTo>
                  <a:pt x="7360" y="7872"/>
                  <a:pt x="6816" y="7232"/>
                  <a:pt x="6080" y="7072"/>
                </a:cubicBezTo>
                <a:lnTo>
                  <a:pt x="6080" y="5440"/>
                </a:lnTo>
                <a:lnTo>
                  <a:pt x="9600" y="5440"/>
                </a:lnTo>
                <a:lnTo>
                  <a:pt x="9600" y="6432"/>
                </a:lnTo>
                <a:cubicBezTo>
                  <a:pt x="8864" y="6592"/>
                  <a:pt x="8320" y="7232"/>
                  <a:pt x="8320" y="8000"/>
                </a:cubicBezTo>
                <a:cubicBezTo>
                  <a:pt x="8320" y="8896"/>
                  <a:pt x="9024" y="9600"/>
                  <a:pt x="9920" y="9600"/>
                </a:cubicBezTo>
                <a:cubicBezTo>
                  <a:pt x="10816" y="9600"/>
                  <a:pt x="11520" y="8896"/>
                  <a:pt x="11520" y="8000"/>
                </a:cubicBezTo>
                <a:cubicBezTo>
                  <a:pt x="11520" y="7232"/>
                  <a:pt x="10976" y="6592"/>
                  <a:pt x="10240" y="6432"/>
                </a:cubicBezTo>
                <a:close/>
                <a:moveTo>
                  <a:pt x="3520" y="640"/>
                </a:moveTo>
                <a:lnTo>
                  <a:pt x="8000" y="640"/>
                </a:lnTo>
                <a:lnTo>
                  <a:pt x="8000" y="2880"/>
                </a:lnTo>
                <a:lnTo>
                  <a:pt x="3520" y="2880"/>
                </a:lnTo>
                <a:lnTo>
                  <a:pt x="3520" y="640"/>
                </a:lnTo>
                <a:close/>
                <a:moveTo>
                  <a:pt x="2560" y="8000"/>
                </a:moveTo>
                <a:cubicBezTo>
                  <a:pt x="2560" y="8512"/>
                  <a:pt x="2144" y="8960"/>
                  <a:pt x="1600" y="8960"/>
                </a:cubicBezTo>
                <a:cubicBezTo>
                  <a:pt x="1056" y="8960"/>
                  <a:pt x="640" y="8512"/>
                  <a:pt x="640" y="8000"/>
                </a:cubicBezTo>
                <a:cubicBezTo>
                  <a:pt x="640" y="7584"/>
                  <a:pt x="896" y="7232"/>
                  <a:pt x="1280" y="7104"/>
                </a:cubicBezTo>
                <a:cubicBezTo>
                  <a:pt x="1344" y="7072"/>
                  <a:pt x="1376" y="7072"/>
                  <a:pt x="1440" y="7072"/>
                </a:cubicBezTo>
                <a:lnTo>
                  <a:pt x="1760" y="7072"/>
                </a:lnTo>
                <a:cubicBezTo>
                  <a:pt x="1824" y="7072"/>
                  <a:pt x="1856" y="7104"/>
                  <a:pt x="1920" y="7104"/>
                </a:cubicBezTo>
                <a:cubicBezTo>
                  <a:pt x="2304" y="7232"/>
                  <a:pt x="2560" y="7584"/>
                  <a:pt x="2560" y="8000"/>
                </a:cubicBezTo>
                <a:close/>
                <a:moveTo>
                  <a:pt x="6720" y="8640"/>
                </a:moveTo>
                <a:cubicBezTo>
                  <a:pt x="6720" y="9152"/>
                  <a:pt x="6304" y="9600"/>
                  <a:pt x="5760" y="9600"/>
                </a:cubicBezTo>
                <a:cubicBezTo>
                  <a:pt x="5216" y="9600"/>
                  <a:pt x="4800" y="9152"/>
                  <a:pt x="4800" y="8640"/>
                </a:cubicBezTo>
                <a:cubicBezTo>
                  <a:pt x="4800" y="8096"/>
                  <a:pt x="5216" y="7680"/>
                  <a:pt x="5760" y="7680"/>
                </a:cubicBezTo>
                <a:cubicBezTo>
                  <a:pt x="6304" y="7680"/>
                  <a:pt x="6720" y="8096"/>
                  <a:pt x="6720" y="8640"/>
                </a:cubicBezTo>
                <a:close/>
                <a:moveTo>
                  <a:pt x="9920" y="8960"/>
                </a:moveTo>
                <a:cubicBezTo>
                  <a:pt x="9376" y="8960"/>
                  <a:pt x="8960" y="8512"/>
                  <a:pt x="8960" y="8000"/>
                </a:cubicBezTo>
                <a:cubicBezTo>
                  <a:pt x="8960" y="7584"/>
                  <a:pt x="9216" y="7232"/>
                  <a:pt x="9600" y="7104"/>
                </a:cubicBezTo>
                <a:lnTo>
                  <a:pt x="10240" y="7104"/>
                </a:lnTo>
                <a:cubicBezTo>
                  <a:pt x="10624" y="7232"/>
                  <a:pt x="10880" y="7584"/>
                  <a:pt x="10880" y="8000"/>
                </a:cubicBezTo>
                <a:cubicBezTo>
                  <a:pt x="10880" y="8512"/>
                  <a:pt x="10464" y="8960"/>
                  <a:pt x="9920" y="89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44" name="矩形 43"/>
          <p:cNvSpPr/>
          <p:nvPr/>
        </p:nvSpPr>
        <p:spPr>
          <a:xfrm>
            <a:off x="2436605" y="3503822"/>
            <a:ext cx="7046667" cy="368300"/>
          </a:xfrm>
          <a:prstGeom prst="rect">
            <a:avLst/>
          </a:prstGeom>
        </p:spPr>
        <p:txBody>
          <a:bodyPr wrap="square">
            <a:spAutoFit/>
          </a:bodyPr>
          <a:lstStyle/>
          <a:p>
            <a:r>
              <a:rPr lang="en-IN" altLang="zh-CN" dirty="0">
                <a:solidFill>
                  <a:srgbClr val="F77C7C"/>
                </a:solidFill>
                <a:latin typeface="MuseoModerno Black" pitchFamily="2" charset="0"/>
                <a:cs typeface="Manrope SemiBold" charset="0"/>
              </a:rPr>
              <a:t>Summer Internship Program presentation.</a:t>
            </a:r>
            <a:endParaRPr lang="en-IN" altLang="zh-CN" dirty="0">
              <a:solidFill>
                <a:srgbClr val="F77C7C"/>
              </a:solidFill>
              <a:latin typeface="MuseoModerno Black" pitchFamily="2" charset="0"/>
              <a:cs typeface="Manrope SemiBold" charset="0"/>
            </a:endParaRPr>
          </a:p>
        </p:txBody>
      </p:sp>
      <p:sp>
        <p:nvSpPr>
          <p:cNvPr id="46" name="矩形 45"/>
          <p:cNvSpPr/>
          <p:nvPr/>
        </p:nvSpPr>
        <p:spPr>
          <a:xfrm>
            <a:off x="359108" y="6163960"/>
            <a:ext cx="2193592" cy="307777"/>
          </a:xfrm>
          <a:prstGeom prst="rect">
            <a:avLst/>
          </a:prstGeom>
        </p:spPr>
        <p:txBody>
          <a:bodyPr wrap="square">
            <a:spAutoFit/>
          </a:bodyPr>
          <a:lstStyle/>
          <a:p>
            <a:r>
              <a:rPr lang="zh-CN" altLang="en-US" sz="1400" dirty="0">
                <a:solidFill>
                  <a:srgbClr val="62AEF4"/>
                </a:solidFill>
                <a:latin typeface="MuseoModerno Black" pitchFamily="2" charset="0"/>
                <a:cs typeface="Manrope SemiBold" charset="0"/>
              </a:rPr>
              <a:t>Table of Contents</a:t>
            </a:r>
            <a:endParaRPr lang="zh-CN" altLang="en-US" sz="1400" dirty="0">
              <a:solidFill>
                <a:srgbClr val="62AEF4"/>
              </a:solidFill>
              <a:latin typeface="MuseoModerno Black" pitchFamily="2" charset="0"/>
              <a:cs typeface="Manrope SemiBold" charset="0"/>
            </a:endParaRPr>
          </a:p>
        </p:txBody>
      </p:sp>
      <p:sp>
        <p:nvSpPr>
          <p:cNvPr id="47" name="矩形 46"/>
          <p:cNvSpPr/>
          <p:nvPr/>
        </p:nvSpPr>
        <p:spPr>
          <a:xfrm>
            <a:off x="9540460" y="6185755"/>
            <a:ext cx="1275184" cy="368300"/>
          </a:xfrm>
          <a:prstGeom prst="rect">
            <a:avLst/>
          </a:prstGeom>
        </p:spPr>
        <p:txBody>
          <a:bodyPr wrap="square">
            <a:spAutoFit/>
          </a:bodyPr>
          <a:lstStyle/>
          <a:p>
            <a:pPr algn="ctr"/>
            <a:r>
              <a:rPr lang="en-IN" altLang="zh-CN" dirty="0">
                <a:solidFill>
                  <a:srgbClr val="62AEF4"/>
                </a:solidFill>
                <a:latin typeface="MuseoModerno Black" pitchFamily="2" charset="0"/>
                <a:cs typeface="Manrope SemiBold" charset="0"/>
              </a:rPr>
              <a:t>TexMin</a:t>
            </a:r>
            <a:endParaRPr lang="en-IN" altLang="zh-CN" dirty="0">
              <a:solidFill>
                <a:srgbClr val="62AEF4"/>
              </a:solidFill>
              <a:latin typeface="MuseoModerno Black" pitchFamily="2" charset="0"/>
              <a:cs typeface="Manrope SemiBold" charset="0"/>
            </a:endParaRPr>
          </a:p>
        </p:txBody>
      </p:sp>
      <p:sp>
        <p:nvSpPr>
          <p:cNvPr id="49" name="Oval 25"/>
          <p:cNvSpPr/>
          <p:nvPr/>
        </p:nvSpPr>
        <p:spPr>
          <a:xfrm>
            <a:off x="10873707" y="5438719"/>
            <a:ext cx="310040" cy="280536"/>
          </a:xfrm>
          <a:custGeom>
            <a:avLst/>
            <a:gdLst>
              <a:gd name="connsiteX0" fmla="*/ 362353 w 606580"/>
              <a:gd name="connsiteY0" fmla="*/ 250084 h 548858"/>
              <a:gd name="connsiteX1" fmla="*/ 513151 w 606580"/>
              <a:gd name="connsiteY1" fmla="*/ 250084 h 548858"/>
              <a:gd name="connsiteX2" fmla="*/ 513151 w 606580"/>
              <a:gd name="connsiteY2" fmla="*/ 287907 h 548858"/>
              <a:gd name="connsiteX3" fmla="*/ 362353 w 606580"/>
              <a:gd name="connsiteY3" fmla="*/ 287907 h 548858"/>
              <a:gd name="connsiteX4" fmla="*/ 362353 w 606580"/>
              <a:gd name="connsiteY4" fmla="*/ 193349 h 548858"/>
              <a:gd name="connsiteX5" fmla="*/ 513151 w 606580"/>
              <a:gd name="connsiteY5" fmla="*/ 193349 h 548858"/>
              <a:gd name="connsiteX6" fmla="*/ 513151 w 606580"/>
              <a:gd name="connsiteY6" fmla="*/ 231172 h 548858"/>
              <a:gd name="connsiteX7" fmla="*/ 362353 w 606580"/>
              <a:gd name="connsiteY7" fmla="*/ 231172 h 548858"/>
              <a:gd name="connsiteX8" fmla="*/ 228608 w 606580"/>
              <a:gd name="connsiteY8" fmla="*/ 151254 h 548858"/>
              <a:gd name="connsiteX9" fmla="*/ 228608 w 606580"/>
              <a:gd name="connsiteY9" fmla="*/ 195378 h 548858"/>
              <a:gd name="connsiteX10" fmla="*/ 275122 w 606580"/>
              <a:gd name="connsiteY10" fmla="*/ 195378 h 548858"/>
              <a:gd name="connsiteX11" fmla="*/ 228608 w 606580"/>
              <a:gd name="connsiteY11" fmla="*/ 151254 h 548858"/>
              <a:gd name="connsiteX12" fmla="*/ 190635 w 606580"/>
              <a:gd name="connsiteY12" fmla="*/ 148843 h 548858"/>
              <a:gd name="connsiteX13" fmla="*/ 131402 w 606580"/>
              <a:gd name="connsiteY13" fmla="*/ 221611 h 548858"/>
              <a:gd name="connsiteX14" fmla="*/ 205769 w 606580"/>
              <a:gd name="connsiteY14" fmla="*/ 295862 h 548858"/>
              <a:gd name="connsiteX15" fmla="*/ 279022 w 606580"/>
              <a:gd name="connsiteY15" fmla="*/ 233291 h 548858"/>
              <a:gd name="connsiteX16" fmla="*/ 190635 w 606580"/>
              <a:gd name="connsiteY16" fmla="*/ 233291 h 548858"/>
              <a:gd name="connsiteX17" fmla="*/ 362353 w 606580"/>
              <a:gd name="connsiteY17" fmla="*/ 133086 h 548858"/>
              <a:gd name="connsiteX18" fmla="*/ 513151 w 606580"/>
              <a:gd name="connsiteY18" fmla="*/ 133086 h 548858"/>
              <a:gd name="connsiteX19" fmla="*/ 513151 w 606580"/>
              <a:gd name="connsiteY19" fmla="*/ 171050 h 548858"/>
              <a:gd name="connsiteX20" fmla="*/ 362353 w 606580"/>
              <a:gd name="connsiteY20" fmla="*/ 171050 h 548858"/>
              <a:gd name="connsiteX21" fmla="*/ 205769 w 606580"/>
              <a:gd name="connsiteY21" fmla="*/ 109447 h 548858"/>
              <a:gd name="connsiteX22" fmla="*/ 318109 w 606580"/>
              <a:gd name="connsiteY22" fmla="*/ 221611 h 548858"/>
              <a:gd name="connsiteX23" fmla="*/ 205769 w 606580"/>
              <a:gd name="connsiteY23" fmla="*/ 333775 h 548858"/>
              <a:gd name="connsiteX24" fmla="*/ 93429 w 606580"/>
              <a:gd name="connsiteY24" fmla="*/ 221611 h 548858"/>
              <a:gd name="connsiteX25" fmla="*/ 205769 w 606580"/>
              <a:gd name="connsiteY25" fmla="*/ 109447 h 548858"/>
              <a:gd name="connsiteX26" fmla="*/ 37882 w 606580"/>
              <a:gd name="connsiteY26" fmla="*/ 37913 h 548858"/>
              <a:gd name="connsiteX27" fmla="*/ 37882 w 606580"/>
              <a:gd name="connsiteY27" fmla="*/ 405363 h 548858"/>
              <a:gd name="connsiteX28" fmla="*/ 568698 w 606580"/>
              <a:gd name="connsiteY28" fmla="*/ 405363 h 548858"/>
              <a:gd name="connsiteX29" fmla="*/ 568698 w 606580"/>
              <a:gd name="connsiteY29" fmla="*/ 37913 h 548858"/>
              <a:gd name="connsiteX30" fmla="*/ 18941 w 606580"/>
              <a:gd name="connsiteY30" fmla="*/ 0 h 548858"/>
              <a:gd name="connsiteX31" fmla="*/ 587639 w 606580"/>
              <a:gd name="connsiteY31" fmla="*/ 0 h 548858"/>
              <a:gd name="connsiteX32" fmla="*/ 606580 w 606580"/>
              <a:gd name="connsiteY32" fmla="*/ 18910 h 548858"/>
              <a:gd name="connsiteX33" fmla="*/ 606580 w 606580"/>
              <a:gd name="connsiteY33" fmla="*/ 424273 h 548858"/>
              <a:gd name="connsiteX34" fmla="*/ 587639 w 606580"/>
              <a:gd name="connsiteY34" fmla="*/ 443184 h 548858"/>
              <a:gd name="connsiteX35" fmla="*/ 322277 w 606580"/>
              <a:gd name="connsiteY35" fmla="*/ 443184 h 548858"/>
              <a:gd name="connsiteX36" fmla="*/ 322277 w 606580"/>
              <a:gd name="connsiteY36" fmla="*/ 511038 h 548858"/>
              <a:gd name="connsiteX37" fmla="*/ 450223 w 606580"/>
              <a:gd name="connsiteY37" fmla="*/ 511038 h 548858"/>
              <a:gd name="connsiteX38" fmla="*/ 450223 w 606580"/>
              <a:gd name="connsiteY38" fmla="*/ 548858 h 548858"/>
              <a:gd name="connsiteX39" fmla="*/ 156357 w 606580"/>
              <a:gd name="connsiteY39" fmla="*/ 548858 h 548858"/>
              <a:gd name="connsiteX40" fmla="*/ 156357 w 606580"/>
              <a:gd name="connsiteY40" fmla="*/ 511038 h 548858"/>
              <a:gd name="connsiteX41" fmla="*/ 284395 w 606580"/>
              <a:gd name="connsiteY41" fmla="*/ 511038 h 548858"/>
              <a:gd name="connsiteX42" fmla="*/ 284395 w 606580"/>
              <a:gd name="connsiteY42" fmla="*/ 443184 h 548858"/>
              <a:gd name="connsiteX43" fmla="*/ 18941 w 606580"/>
              <a:gd name="connsiteY43" fmla="*/ 443184 h 548858"/>
              <a:gd name="connsiteX44" fmla="*/ 0 w 606580"/>
              <a:gd name="connsiteY44" fmla="*/ 424273 h 548858"/>
              <a:gd name="connsiteX45" fmla="*/ 0 w 606580"/>
              <a:gd name="connsiteY45" fmla="*/ 18910 h 548858"/>
              <a:gd name="connsiteX46" fmla="*/ 18941 w 606580"/>
              <a:gd name="connsiteY46"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6580" h="548858">
                <a:moveTo>
                  <a:pt x="362353" y="250084"/>
                </a:moveTo>
                <a:lnTo>
                  <a:pt x="513151" y="250084"/>
                </a:lnTo>
                <a:lnTo>
                  <a:pt x="513151" y="287907"/>
                </a:lnTo>
                <a:lnTo>
                  <a:pt x="362353" y="287907"/>
                </a:lnTo>
                <a:close/>
                <a:moveTo>
                  <a:pt x="362353" y="193349"/>
                </a:moveTo>
                <a:lnTo>
                  <a:pt x="513151" y="193349"/>
                </a:lnTo>
                <a:lnTo>
                  <a:pt x="513151" y="231172"/>
                </a:lnTo>
                <a:lnTo>
                  <a:pt x="362353" y="231172"/>
                </a:lnTo>
                <a:close/>
                <a:moveTo>
                  <a:pt x="228608" y="151254"/>
                </a:moveTo>
                <a:lnTo>
                  <a:pt x="228608" y="195378"/>
                </a:lnTo>
                <a:lnTo>
                  <a:pt x="275122" y="195378"/>
                </a:lnTo>
                <a:cubicBezTo>
                  <a:pt x="267138" y="174428"/>
                  <a:pt x="250055" y="158206"/>
                  <a:pt x="228608" y="151254"/>
                </a:cubicBezTo>
                <a:close/>
                <a:moveTo>
                  <a:pt x="190635" y="148843"/>
                </a:moveTo>
                <a:cubicBezTo>
                  <a:pt x="156841" y="155888"/>
                  <a:pt x="131402" y="185830"/>
                  <a:pt x="131402" y="221611"/>
                </a:cubicBezTo>
                <a:cubicBezTo>
                  <a:pt x="131402" y="262583"/>
                  <a:pt x="164732" y="295862"/>
                  <a:pt x="205769" y="295862"/>
                </a:cubicBezTo>
                <a:cubicBezTo>
                  <a:pt x="242813" y="295862"/>
                  <a:pt x="273358" y="268701"/>
                  <a:pt x="279022" y="233291"/>
                </a:cubicBezTo>
                <a:lnTo>
                  <a:pt x="190635" y="233291"/>
                </a:lnTo>
                <a:close/>
                <a:moveTo>
                  <a:pt x="362353" y="133086"/>
                </a:moveTo>
                <a:lnTo>
                  <a:pt x="513151" y="133086"/>
                </a:lnTo>
                <a:lnTo>
                  <a:pt x="513151" y="171050"/>
                </a:lnTo>
                <a:lnTo>
                  <a:pt x="362353" y="171050"/>
                </a:lnTo>
                <a:close/>
                <a:moveTo>
                  <a:pt x="205769" y="109447"/>
                </a:moveTo>
                <a:cubicBezTo>
                  <a:pt x="267788" y="109447"/>
                  <a:pt x="318109" y="159689"/>
                  <a:pt x="318109" y="221611"/>
                </a:cubicBezTo>
                <a:cubicBezTo>
                  <a:pt x="318109" y="283533"/>
                  <a:pt x="267788" y="333775"/>
                  <a:pt x="205769" y="333775"/>
                </a:cubicBezTo>
                <a:cubicBezTo>
                  <a:pt x="143750" y="333775"/>
                  <a:pt x="93429" y="283533"/>
                  <a:pt x="93429" y="221611"/>
                </a:cubicBezTo>
                <a:cubicBezTo>
                  <a:pt x="93429" y="159689"/>
                  <a:pt x="143750" y="109447"/>
                  <a:pt x="205769" y="109447"/>
                </a:cubicBez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3"/>
                </a:lnTo>
                <a:cubicBezTo>
                  <a:pt x="606580" y="434656"/>
                  <a:pt x="598038" y="443184"/>
                  <a:pt x="587639" y="443184"/>
                </a:cubicBezTo>
                <a:lnTo>
                  <a:pt x="322277" y="443184"/>
                </a:lnTo>
                <a:lnTo>
                  <a:pt x="322277" y="511038"/>
                </a:lnTo>
                <a:lnTo>
                  <a:pt x="450223" y="511038"/>
                </a:lnTo>
                <a:lnTo>
                  <a:pt x="450223" y="548858"/>
                </a:lnTo>
                <a:lnTo>
                  <a:pt x="156357" y="548858"/>
                </a:lnTo>
                <a:lnTo>
                  <a:pt x="156357" y="511038"/>
                </a:lnTo>
                <a:lnTo>
                  <a:pt x="284395" y="511038"/>
                </a:lnTo>
                <a:lnTo>
                  <a:pt x="284395" y="443184"/>
                </a:lnTo>
                <a:lnTo>
                  <a:pt x="18941" y="443184"/>
                </a:lnTo>
                <a:cubicBezTo>
                  <a:pt x="8542" y="443184"/>
                  <a:pt x="0" y="434656"/>
                  <a:pt x="0" y="424273"/>
                </a:cubicBezTo>
                <a:lnTo>
                  <a:pt x="0" y="18910"/>
                </a:lnTo>
                <a:cubicBezTo>
                  <a:pt x="0" y="8528"/>
                  <a:pt x="8542" y="0"/>
                  <a:pt x="189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grpSp>
        <p:nvGrpSpPr>
          <p:cNvPr id="59" name="组合 58"/>
          <p:cNvGrpSpPr/>
          <p:nvPr/>
        </p:nvGrpSpPr>
        <p:grpSpPr>
          <a:xfrm>
            <a:off x="1341666" y="5213309"/>
            <a:ext cx="423634" cy="423634"/>
            <a:chOff x="1341666" y="5065991"/>
            <a:chExt cx="414563" cy="414563"/>
          </a:xfrm>
        </p:grpSpPr>
        <p:grpSp>
          <p:nvGrpSpPr>
            <p:cNvPr id="57" name="组合 56"/>
            <p:cNvGrpSpPr/>
            <p:nvPr/>
          </p:nvGrpSpPr>
          <p:grpSpPr>
            <a:xfrm>
              <a:off x="1341666" y="5065991"/>
              <a:ext cx="414563" cy="414563"/>
              <a:chOff x="7316542" y="6958875"/>
              <a:chExt cx="674610" cy="674610"/>
            </a:xfrm>
          </p:grpSpPr>
          <p:sp>
            <p:nvSpPr>
              <p:cNvPr id="52" name="圆 1"/>
              <p:cNvSpPr/>
              <p:nvPr/>
            </p:nvSpPr>
            <p:spPr>
              <a:xfrm>
                <a:off x="7316542" y="6958875"/>
                <a:ext cx="674610" cy="674610"/>
              </a:xfrm>
              <a:prstGeom prst="ellipse">
                <a:avLst/>
              </a:prstGeom>
              <a:solidFill>
                <a:srgbClr val="62A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53" name="圆 1"/>
              <p:cNvSpPr/>
              <p:nvPr/>
            </p:nvSpPr>
            <p:spPr>
              <a:xfrm>
                <a:off x="7394330" y="7036663"/>
                <a:ext cx="519034" cy="519034"/>
              </a:xfrm>
              <a:prstGeom prst="ellipse">
                <a:avLst/>
              </a:prstGeom>
              <a:solidFill>
                <a:srgbClr val="F7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grpSp>
        <p:sp>
          <p:nvSpPr>
            <p:cNvPr id="58" name="三角形"/>
            <p:cNvSpPr/>
            <p:nvPr/>
          </p:nvSpPr>
          <p:spPr>
            <a:xfrm rot="5400000">
              <a:off x="1476352" y="5210691"/>
              <a:ext cx="145190" cy="12516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grpSp>
      <p:sp>
        <p:nvSpPr>
          <p:cNvPr id="60" name="矩形 59"/>
          <p:cNvSpPr/>
          <p:nvPr/>
        </p:nvSpPr>
        <p:spPr>
          <a:xfrm>
            <a:off x="1792425" y="5268031"/>
            <a:ext cx="3109775" cy="337185"/>
          </a:xfrm>
          <a:prstGeom prst="rect">
            <a:avLst/>
          </a:prstGeom>
        </p:spPr>
        <p:txBody>
          <a:bodyPr wrap="square">
            <a:spAutoFit/>
          </a:bodyPr>
          <a:lstStyle/>
          <a:p>
            <a:pPr defTabSz="457200"/>
            <a:r>
              <a:rPr lang="en-IN" altLang="en-US" sz="1600" dirty="0">
                <a:solidFill>
                  <a:srgbClr val="62AEF4"/>
                </a:solidFill>
                <a:latin typeface="MuseoModerno Black" pitchFamily="2" charset="0"/>
                <a:cs typeface="MuseoModerno Black" pitchFamily="2" charset="0"/>
              </a:rPr>
              <a:t>Siddharth Pal</a:t>
            </a:r>
            <a:endParaRPr lang="en-IN" altLang="en-US" sz="1600" dirty="0">
              <a:solidFill>
                <a:srgbClr val="62AEF4"/>
              </a:solidFill>
              <a:latin typeface="MuseoModerno Black" pitchFamily="2" charset="0"/>
              <a:cs typeface="MuseoModerno Black" pitchFamily="2" charset="0"/>
            </a:endParaRPr>
          </a:p>
        </p:txBody>
      </p:sp>
      <p:pic>
        <p:nvPicPr>
          <p:cNvPr id="61" name="图形 60"/>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6413" y="1433857"/>
            <a:ext cx="385408" cy="1379039"/>
          </a:xfrm>
          <a:prstGeom prst="rect">
            <a:avLst/>
          </a:prstGeom>
        </p:spPr>
      </p:pic>
    </p:spTree>
    <p:custDataLst>
      <p:tags r:id="rId1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Screenshot 2024-07-23 123359"/>
          <p:cNvPicPr>
            <a:picLocks noChangeAspect="1"/>
          </p:cNvPicPr>
          <p:nvPr/>
        </p:nvPicPr>
        <p:blipFill>
          <a:blip r:embed="rId1"/>
          <a:stretch>
            <a:fillRect/>
          </a:stretch>
        </p:blipFill>
        <p:spPr>
          <a:xfrm>
            <a:off x="1529080" y="1007110"/>
            <a:ext cx="8857615" cy="4980305"/>
          </a:xfrm>
          <a:prstGeom prst="rect">
            <a:avLst/>
          </a:prstGeom>
        </p:spPr>
      </p:pic>
      <p:sp>
        <p:nvSpPr>
          <p:cNvPr id="5" name="Text Box 4"/>
          <p:cNvSpPr txBox="1"/>
          <p:nvPr/>
        </p:nvSpPr>
        <p:spPr>
          <a:xfrm>
            <a:off x="4880610" y="6166485"/>
            <a:ext cx="4064000" cy="368300"/>
          </a:xfrm>
          <a:prstGeom prst="rect">
            <a:avLst/>
          </a:prstGeom>
          <a:noFill/>
        </p:spPr>
        <p:txBody>
          <a:bodyPr wrap="square" rtlCol="0">
            <a:spAutoFit/>
          </a:bodyPr>
          <a:p>
            <a:r>
              <a:rPr lang="en-IN" altLang="en-US"/>
              <a:t>Application Startup</a:t>
            </a:r>
            <a:endParaRPr lang="en-I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Screenshot 2024-07-23 123529"/>
          <p:cNvPicPr>
            <a:picLocks noChangeAspect="1"/>
          </p:cNvPicPr>
          <p:nvPr/>
        </p:nvPicPr>
        <p:blipFill>
          <a:blip r:embed="rId1"/>
          <a:stretch>
            <a:fillRect/>
          </a:stretch>
        </p:blipFill>
        <p:spPr>
          <a:xfrm>
            <a:off x="1339215" y="796290"/>
            <a:ext cx="9364345" cy="5265420"/>
          </a:xfrm>
          <a:prstGeom prst="rect">
            <a:avLst/>
          </a:prstGeom>
        </p:spPr>
      </p:pic>
      <p:sp>
        <p:nvSpPr>
          <p:cNvPr id="5" name="Text Box 4"/>
          <p:cNvSpPr txBox="1"/>
          <p:nvPr/>
        </p:nvSpPr>
        <p:spPr>
          <a:xfrm>
            <a:off x="4935855" y="6177280"/>
            <a:ext cx="4064000" cy="368300"/>
          </a:xfrm>
          <a:prstGeom prst="rect">
            <a:avLst/>
          </a:prstGeom>
          <a:noFill/>
        </p:spPr>
        <p:txBody>
          <a:bodyPr wrap="square" rtlCol="0">
            <a:spAutoFit/>
          </a:bodyPr>
          <a:p>
            <a:r>
              <a:rPr lang="en-IN" altLang="en-US"/>
              <a:t>After Connection</a:t>
            </a:r>
            <a:endParaRPr lang="en-I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29842" y="5296535"/>
            <a:ext cx="11048207" cy="706755"/>
          </a:xfrm>
          <a:prstGeom prst="rect">
            <a:avLst/>
          </a:prstGeom>
        </p:spPr>
        <p:txBody>
          <a:bodyPr wrap="square">
            <a:spAutoFit/>
          </a:bodyPr>
          <a:lstStyle/>
          <a:p>
            <a:r>
              <a:rPr lang="en-IN" altLang="zh-CN" sz="4000" dirty="0">
                <a:solidFill>
                  <a:srgbClr val="F77C7C"/>
                </a:solidFill>
                <a:latin typeface="MuseoModerno Black" pitchFamily="2" charset="0"/>
                <a:cs typeface="Manrope SemiBold" charset="0"/>
              </a:rPr>
              <a:t>Thank You</a:t>
            </a:r>
            <a:endParaRPr lang="en-IN" altLang="zh-CN" sz="4000" dirty="0">
              <a:solidFill>
                <a:srgbClr val="F77C7C"/>
              </a:solidFill>
              <a:latin typeface="MuseoModerno Black" pitchFamily="2" charset="0"/>
              <a:cs typeface="Manrope SemiBold" charset="0"/>
            </a:endParaRPr>
          </a:p>
        </p:txBody>
      </p:sp>
      <p:sp>
        <p:nvSpPr>
          <p:cNvPr id="3" name="Text Box 2"/>
          <p:cNvSpPr txBox="1"/>
          <p:nvPr/>
        </p:nvSpPr>
        <p:spPr>
          <a:xfrm>
            <a:off x="9454515" y="6072505"/>
            <a:ext cx="4064000" cy="368300"/>
          </a:xfrm>
          <a:prstGeom prst="rect">
            <a:avLst/>
          </a:prstGeom>
          <a:noFill/>
        </p:spPr>
        <p:txBody>
          <a:bodyPr wrap="square" rtlCol="0">
            <a:spAutoFit/>
          </a:bodyPr>
          <a:p>
            <a:r>
              <a:rPr lang="en-IN" altLang="en-US"/>
              <a:t>-Siddharth Pal</a:t>
            </a:r>
            <a:endParaRPr lang="en-IN" altLang="en-US"/>
          </a:p>
        </p:txBody>
      </p:sp>
      <p:sp>
        <p:nvSpPr>
          <p:cNvPr id="6" name="Text Box 5"/>
          <p:cNvSpPr txBox="1"/>
          <p:nvPr/>
        </p:nvSpPr>
        <p:spPr>
          <a:xfrm>
            <a:off x="782955" y="895985"/>
            <a:ext cx="10015220" cy="4246245"/>
          </a:xfrm>
          <a:prstGeom prst="rect">
            <a:avLst/>
          </a:prstGeom>
          <a:noFill/>
        </p:spPr>
        <p:txBody>
          <a:bodyPr wrap="square" rtlCol="0">
            <a:spAutoFit/>
          </a:bodyPr>
          <a:p>
            <a:r>
              <a:rPr lang="en-IN" altLang="en-US"/>
              <a:t>The VyomGCS is used regularly by the team. It works with wired connection as well as wireless over the local 5G network. VyomGCS detects and updates firmware of all drone controllers used here. </a:t>
            </a:r>
            <a:endParaRPr lang="en-IN" altLang="en-US"/>
          </a:p>
          <a:p>
            <a:endParaRPr lang="en-IN" altLang="en-US"/>
          </a:p>
          <a:p>
            <a:r>
              <a:rPr lang="en-IN" altLang="en-US"/>
              <a:t>I have built multiple versions of VyomGCS Already, once with Stable V4.0, stable V4.3, and master branch.</a:t>
            </a:r>
            <a:endParaRPr lang="en-IN" altLang="en-US"/>
          </a:p>
          <a:p>
            <a:endParaRPr lang="en-IN" altLang="en-US"/>
          </a:p>
          <a:p>
            <a:r>
              <a:rPr lang="en-IN" altLang="en-US"/>
              <a:t>Stable V4.0 does not support hardware requirements.</a:t>
            </a:r>
            <a:endParaRPr lang="en-IN" altLang="en-US"/>
          </a:p>
          <a:p>
            <a:endParaRPr lang="en-IN" altLang="en-US"/>
          </a:p>
          <a:p>
            <a:r>
              <a:rPr lang="en-IN" altLang="en-US"/>
              <a:t>Stable V4.3 currently being tested.</a:t>
            </a:r>
            <a:endParaRPr lang="en-IN" altLang="en-US"/>
          </a:p>
          <a:p>
            <a:endParaRPr lang="en-IN" altLang="en-US"/>
          </a:p>
          <a:p>
            <a:r>
              <a:rPr lang="en-IN" altLang="en-US"/>
              <a:t>Master Branch supports our hardware but is unstable. Constant testing and rebuilds are being done.</a:t>
            </a:r>
            <a:endParaRPr lang="en-IN" altLang="en-US"/>
          </a:p>
          <a:p>
            <a:endParaRPr lang="en-IN" altLang="en-US"/>
          </a:p>
          <a:p>
            <a:endParaRPr lang="en-IN" alt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0"/>
            <a:ext cx="12192000" cy="6868510"/>
          </a:xfrm>
          <a:prstGeom prst="rect">
            <a:avLst/>
          </a:prstGeom>
          <a:solidFill>
            <a:srgbClr val="FF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grpSp>
        <p:nvGrpSpPr>
          <p:cNvPr id="11" name="组合 10"/>
          <p:cNvGrpSpPr/>
          <p:nvPr/>
        </p:nvGrpSpPr>
        <p:grpSpPr>
          <a:xfrm>
            <a:off x="9054395" y="6341164"/>
            <a:ext cx="1952833" cy="107775"/>
            <a:chOff x="680449" y="6459033"/>
            <a:chExt cx="1952833" cy="107775"/>
          </a:xfrm>
        </p:grpSpPr>
        <p:sp>
          <p:nvSpPr>
            <p:cNvPr id="8" name="Line 5"/>
            <p:cNvSpPr>
              <a:spLocks noChangeShapeType="1"/>
            </p:cNvSpPr>
            <p:nvPr/>
          </p:nvSpPr>
          <p:spPr bwMode="auto">
            <a:xfrm rot="16200000" flipV="1">
              <a:off x="1331394" y="5915863"/>
              <a:ext cx="0" cy="1301889"/>
            </a:xfrm>
            <a:prstGeom prst="line">
              <a:avLst/>
            </a:prstGeom>
            <a:noFill/>
            <a:ln w="25400" cap="flat">
              <a:solidFill>
                <a:srgbClr val="F77C7C"/>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cs typeface="Manrope SemiBold" charset="0"/>
              </a:endParaRPr>
            </a:p>
          </p:txBody>
        </p:sp>
        <p:sp>
          <p:nvSpPr>
            <p:cNvPr id="9" name="Line 6"/>
            <p:cNvSpPr>
              <a:spLocks noChangeShapeType="1"/>
            </p:cNvSpPr>
            <p:nvPr/>
          </p:nvSpPr>
          <p:spPr bwMode="auto">
            <a:xfrm rot="16200000" flipV="1">
              <a:off x="1982338" y="5808088"/>
              <a:ext cx="0" cy="1301889"/>
            </a:xfrm>
            <a:prstGeom prst="line">
              <a:avLst/>
            </a:prstGeom>
            <a:noFill/>
            <a:ln w="25400" cap="flat">
              <a:solidFill>
                <a:srgbClr val="F77C7C"/>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dirty="0">
                <a:cs typeface="Manrope SemiBold" charset="0"/>
              </a:endParaRPr>
            </a:p>
          </p:txBody>
        </p:sp>
      </p:grpSp>
      <p:sp>
        <p:nvSpPr>
          <p:cNvPr id="10" name="Rectangle 7"/>
          <p:cNvSpPr>
            <a:spLocks noChangeArrowheads="1"/>
          </p:cNvSpPr>
          <p:nvPr/>
        </p:nvSpPr>
        <p:spPr bwMode="auto">
          <a:xfrm rot="16200000">
            <a:off x="403769" y="6055267"/>
            <a:ext cx="139795" cy="947325"/>
          </a:xfrm>
          <a:prstGeom prst="rect">
            <a:avLst/>
          </a:prstGeom>
          <a:solidFill>
            <a:srgbClr val="62AE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anrope SemiBold" charset="0"/>
            </a:endParaRPr>
          </a:p>
        </p:txBody>
      </p:sp>
      <p:pic>
        <p:nvPicPr>
          <p:cNvPr id="15" name="图形 1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3665" y="0"/>
            <a:ext cx="1075736" cy="237404"/>
          </a:xfrm>
          <a:prstGeom prst="rect">
            <a:avLst/>
          </a:prstGeom>
        </p:spPr>
      </p:pic>
      <p:pic>
        <p:nvPicPr>
          <p:cNvPr id="17" name="图形 1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flipV="1">
            <a:off x="10850603" y="0"/>
            <a:ext cx="1341397" cy="1341397"/>
          </a:xfrm>
          <a:prstGeom prst="rect">
            <a:avLst/>
          </a:prstGeom>
        </p:spPr>
      </p:pic>
      <p:pic>
        <p:nvPicPr>
          <p:cNvPr id="20" name="图形 1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115167" y="1385591"/>
            <a:ext cx="1011090" cy="282575"/>
          </a:xfrm>
          <a:prstGeom prst="rect">
            <a:avLst/>
          </a:prstGeom>
        </p:spPr>
      </p:pic>
      <p:sp>
        <p:nvSpPr>
          <p:cNvPr id="46" name="矩形 45"/>
          <p:cNvSpPr/>
          <p:nvPr/>
        </p:nvSpPr>
        <p:spPr>
          <a:xfrm>
            <a:off x="399298" y="316886"/>
            <a:ext cx="2193592" cy="306705"/>
          </a:xfrm>
          <a:prstGeom prst="rect">
            <a:avLst/>
          </a:prstGeom>
        </p:spPr>
        <p:txBody>
          <a:bodyPr wrap="square">
            <a:spAutoFit/>
          </a:bodyPr>
          <a:lstStyle/>
          <a:p>
            <a:r>
              <a:rPr lang="en-IN" altLang="zh-CN" sz="1400" dirty="0">
                <a:solidFill>
                  <a:srgbClr val="62AEF4"/>
                </a:solidFill>
                <a:latin typeface="MuseoModerno Black" pitchFamily="2" charset="0"/>
                <a:cs typeface="Manrope SemiBold" charset="0"/>
              </a:rPr>
              <a:t>SIP(2nd year)</a:t>
            </a:r>
            <a:endParaRPr lang="en-IN" altLang="zh-CN" sz="1400" dirty="0">
              <a:solidFill>
                <a:srgbClr val="62AEF4"/>
              </a:solidFill>
              <a:latin typeface="MuseoModerno Black" pitchFamily="2" charset="0"/>
              <a:cs typeface="Manrope SemiBold" charset="0"/>
            </a:endParaRPr>
          </a:p>
        </p:txBody>
      </p:sp>
      <p:grpSp>
        <p:nvGrpSpPr>
          <p:cNvPr id="2" name="组合 1"/>
          <p:cNvGrpSpPr/>
          <p:nvPr/>
        </p:nvGrpSpPr>
        <p:grpSpPr>
          <a:xfrm rot="16200000" flipH="1">
            <a:off x="10867682" y="5262376"/>
            <a:ext cx="1715946" cy="956956"/>
            <a:chOff x="8694056" y="5213309"/>
            <a:chExt cx="2967991" cy="1655201"/>
          </a:xfrm>
        </p:grpSpPr>
        <p:pic>
          <p:nvPicPr>
            <p:cNvPr id="13" name="图形 1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9436054" y="4642516"/>
              <a:ext cx="1483996" cy="2967991"/>
            </a:xfrm>
            <a:prstGeom prst="rect">
              <a:avLst/>
            </a:prstGeom>
          </p:spPr>
        </p:pic>
        <p:sp>
          <p:nvSpPr>
            <p:cNvPr id="19" name="椭圆 18"/>
            <p:cNvSpPr/>
            <p:nvPr/>
          </p:nvSpPr>
          <p:spPr>
            <a:xfrm>
              <a:off x="10663049" y="5213309"/>
              <a:ext cx="731356" cy="731356"/>
            </a:xfrm>
            <a:prstGeom prst="ellipse">
              <a:avLst/>
            </a:prstGeom>
            <a:solidFill>
              <a:srgbClr val="F7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anrope SemiBold" charset="0"/>
              </a:endParaRPr>
            </a:p>
          </p:txBody>
        </p:sp>
        <p:sp>
          <p:nvSpPr>
            <p:cNvPr id="49" name="Oval 25"/>
            <p:cNvSpPr/>
            <p:nvPr/>
          </p:nvSpPr>
          <p:spPr>
            <a:xfrm rot="16200000">
              <a:off x="10873708" y="5438719"/>
              <a:ext cx="310040" cy="280536"/>
            </a:xfrm>
            <a:custGeom>
              <a:avLst/>
              <a:gdLst>
                <a:gd name="connsiteX0" fmla="*/ 362353 w 606580"/>
                <a:gd name="connsiteY0" fmla="*/ 250084 h 548858"/>
                <a:gd name="connsiteX1" fmla="*/ 513151 w 606580"/>
                <a:gd name="connsiteY1" fmla="*/ 250084 h 548858"/>
                <a:gd name="connsiteX2" fmla="*/ 513151 w 606580"/>
                <a:gd name="connsiteY2" fmla="*/ 287907 h 548858"/>
                <a:gd name="connsiteX3" fmla="*/ 362353 w 606580"/>
                <a:gd name="connsiteY3" fmla="*/ 287907 h 548858"/>
                <a:gd name="connsiteX4" fmla="*/ 362353 w 606580"/>
                <a:gd name="connsiteY4" fmla="*/ 193349 h 548858"/>
                <a:gd name="connsiteX5" fmla="*/ 513151 w 606580"/>
                <a:gd name="connsiteY5" fmla="*/ 193349 h 548858"/>
                <a:gd name="connsiteX6" fmla="*/ 513151 w 606580"/>
                <a:gd name="connsiteY6" fmla="*/ 231172 h 548858"/>
                <a:gd name="connsiteX7" fmla="*/ 362353 w 606580"/>
                <a:gd name="connsiteY7" fmla="*/ 231172 h 548858"/>
                <a:gd name="connsiteX8" fmla="*/ 228608 w 606580"/>
                <a:gd name="connsiteY8" fmla="*/ 151254 h 548858"/>
                <a:gd name="connsiteX9" fmla="*/ 228608 w 606580"/>
                <a:gd name="connsiteY9" fmla="*/ 195378 h 548858"/>
                <a:gd name="connsiteX10" fmla="*/ 275122 w 606580"/>
                <a:gd name="connsiteY10" fmla="*/ 195378 h 548858"/>
                <a:gd name="connsiteX11" fmla="*/ 228608 w 606580"/>
                <a:gd name="connsiteY11" fmla="*/ 151254 h 548858"/>
                <a:gd name="connsiteX12" fmla="*/ 190635 w 606580"/>
                <a:gd name="connsiteY12" fmla="*/ 148843 h 548858"/>
                <a:gd name="connsiteX13" fmla="*/ 131402 w 606580"/>
                <a:gd name="connsiteY13" fmla="*/ 221611 h 548858"/>
                <a:gd name="connsiteX14" fmla="*/ 205769 w 606580"/>
                <a:gd name="connsiteY14" fmla="*/ 295862 h 548858"/>
                <a:gd name="connsiteX15" fmla="*/ 279022 w 606580"/>
                <a:gd name="connsiteY15" fmla="*/ 233291 h 548858"/>
                <a:gd name="connsiteX16" fmla="*/ 190635 w 606580"/>
                <a:gd name="connsiteY16" fmla="*/ 233291 h 548858"/>
                <a:gd name="connsiteX17" fmla="*/ 362353 w 606580"/>
                <a:gd name="connsiteY17" fmla="*/ 133086 h 548858"/>
                <a:gd name="connsiteX18" fmla="*/ 513151 w 606580"/>
                <a:gd name="connsiteY18" fmla="*/ 133086 h 548858"/>
                <a:gd name="connsiteX19" fmla="*/ 513151 w 606580"/>
                <a:gd name="connsiteY19" fmla="*/ 171050 h 548858"/>
                <a:gd name="connsiteX20" fmla="*/ 362353 w 606580"/>
                <a:gd name="connsiteY20" fmla="*/ 171050 h 548858"/>
                <a:gd name="connsiteX21" fmla="*/ 205769 w 606580"/>
                <a:gd name="connsiteY21" fmla="*/ 109447 h 548858"/>
                <a:gd name="connsiteX22" fmla="*/ 318109 w 606580"/>
                <a:gd name="connsiteY22" fmla="*/ 221611 h 548858"/>
                <a:gd name="connsiteX23" fmla="*/ 205769 w 606580"/>
                <a:gd name="connsiteY23" fmla="*/ 333775 h 548858"/>
                <a:gd name="connsiteX24" fmla="*/ 93429 w 606580"/>
                <a:gd name="connsiteY24" fmla="*/ 221611 h 548858"/>
                <a:gd name="connsiteX25" fmla="*/ 205769 w 606580"/>
                <a:gd name="connsiteY25" fmla="*/ 109447 h 548858"/>
                <a:gd name="connsiteX26" fmla="*/ 37882 w 606580"/>
                <a:gd name="connsiteY26" fmla="*/ 37913 h 548858"/>
                <a:gd name="connsiteX27" fmla="*/ 37882 w 606580"/>
                <a:gd name="connsiteY27" fmla="*/ 405363 h 548858"/>
                <a:gd name="connsiteX28" fmla="*/ 568698 w 606580"/>
                <a:gd name="connsiteY28" fmla="*/ 405363 h 548858"/>
                <a:gd name="connsiteX29" fmla="*/ 568698 w 606580"/>
                <a:gd name="connsiteY29" fmla="*/ 37913 h 548858"/>
                <a:gd name="connsiteX30" fmla="*/ 18941 w 606580"/>
                <a:gd name="connsiteY30" fmla="*/ 0 h 548858"/>
                <a:gd name="connsiteX31" fmla="*/ 587639 w 606580"/>
                <a:gd name="connsiteY31" fmla="*/ 0 h 548858"/>
                <a:gd name="connsiteX32" fmla="*/ 606580 w 606580"/>
                <a:gd name="connsiteY32" fmla="*/ 18910 h 548858"/>
                <a:gd name="connsiteX33" fmla="*/ 606580 w 606580"/>
                <a:gd name="connsiteY33" fmla="*/ 424273 h 548858"/>
                <a:gd name="connsiteX34" fmla="*/ 587639 w 606580"/>
                <a:gd name="connsiteY34" fmla="*/ 443184 h 548858"/>
                <a:gd name="connsiteX35" fmla="*/ 322277 w 606580"/>
                <a:gd name="connsiteY35" fmla="*/ 443184 h 548858"/>
                <a:gd name="connsiteX36" fmla="*/ 322277 w 606580"/>
                <a:gd name="connsiteY36" fmla="*/ 511038 h 548858"/>
                <a:gd name="connsiteX37" fmla="*/ 450223 w 606580"/>
                <a:gd name="connsiteY37" fmla="*/ 511038 h 548858"/>
                <a:gd name="connsiteX38" fmla="*/ 450223 w 606580"/>
                <a:gd name="connsiteY38" fmla="*/ 548858 h 548858"/>
                <a:gd name="connsiteX39" fmla="*/ 156357 w 606580"/>
                <a:gd name="connsiteY39" fmla="*/ 548858 h 548858"/>
                <a:gd name="connsiteX40" fmla="*/ 156357 w 606580"/>
                <a:gd name="connsiteY40" fmla="*/ 511038 h 548858"/>
                <a:gd name="connsiteX41" fmla="*/ 284395 w 606580"/>
                <a:gd name="connsiteY41" fmla="*/ 511038 h 548858"/>
                <a:gd name="connsiteX42" fmla="*/ 284395 w 606580"/>
                <a:gd name="connsiteY42" fmla="*/ 443184 h 548858"/>
                <a:gd name="connsiteX43" fmla="*/ 18941 w 606580"/>
                <a:gd name="connsiteY43" fmla="*/ 443184 h 548858"/>
                <a:gd name="connsiteX44" fmla="*/ 0 w 606580"/>
                <a:gd name="connsiteY44" fmla="*/ 424273 h 548858"/>
                <a:gd name="connsiteX45" fmla="*/ 0 w 606580"/>
                <a:gd name="connsiteY45" fmla="*/ 18910 h 548858"/>
                <a:gd name="connsiteX46" fmla="*/ 18941 w 606580"/>
                <a:gd name="connsiteY46"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6580" h="548858">
                  <a:moveTo>
                    <a:pt x="362353" y="250084"/>
                  </a:moveTo>
                  <a:lnTo>
                    <a:pt x="513151" y="250084"/>
                  </a:lnTo>
                  <a:lnTo>
                    <a:pt x="513151" y="287907"/>
                  </a:lnTo>
                  <a:lnTo>
                    <a:pt x="362353" y="287907"/>
                  </a:lnTo>
                  <a:close/>
                  <a:moveTo>
                    <a:pt x="362353" y="193349"/>
                  </a:moveTo>
                  <a:lnTo>
                    <a:pt x="513151" y="193349"/>
                  </a:lnTo>
                  <a:lnTo>
                    <a:pt x="513151" y="231172"/>
                  </a:lnTo>
                  <a:lnTo>
                    <a:pt x="362353" y="231172"/>
                  </a:lnTo>
                  <a:close/>
                  <a:moveTo>
                    <a:pt x="228608" y="151254"/>
                  </a:moveTo>
                  <a:lnTo>
                    <a:pt x="228608" y="195378"/>
                  </a:lnTo>
                  <a:lnTo>
                    <a:pt x="275122" y="195378"/>
                  </a:lnTo>
                  <a:cubicBezTo>
                    <a:pt x="267138" y="174428"/>
                    <a:pt x="250055" y="158206"/>
                    <a:pt x="228608" y="151254"/>
                  </a:cubicBezTo>
                  <a:close/>
                  <a:moveTo>
                    <a:pt x="190635" y="148843"/>
                  </a:moveTo>
                  <a:cubicBezTo>
                    <a:pt x="156841" y="155888"/>
                    <a:pt x="131402" y="185830"/>
                    <a:pt x="131402" y="221611"/>
                  </a:cubicBezTo>
                  <a:cubicBezTo>
                    <a:pt x="131402" y="262583"/>
                    <a:pt x="164732" y="295862"/>
                    <a:pt x="205769" y="295862"/>
                  </a:cubicBezTo>
                  <a:cubicBezTo>
                    <a:pt x="242813" y="295862"/>
                    <a:pt x="273358" y="268701"/>
                    <a:pt x="279022" y="233291"/>
                  </a:cubicBezTo>
                  <a:lnTo>
                    <a:pt x="190635" y="233291"/>
                  </a:lnTo>
                  <a:close/>
                  <a:moveTo>
                    <a:pt x="362353" y="133086"/>
                  </a:moveTo>
                  <a:lnTo>
                    <a:pt x="513151" y="133086"/>
                  </a:lnTo>
                  <a:lnTo>
                    <a:pt x="513151" y="171050"/>
                  </a:lnTo>
                  <a:lnTo>
                    <a:pt x="362353" y="171050"/>
                  </a:lnTo>
                  <a:close/>
                  <a:moveTo>
                    <a:pt x="205769" y="109447"/>
                  </a:moveTo>
                  <a:cubicBezTo>
                    <a:pt x="267788" y="109447"/>
                    <a:pt x="318109" y="159689"/>
                    <a:pt x="318109" y="221611"/>
                  </a:cubicBezTo>
                  <a:cubicBezTo>
                    <a:pt x="318109" y="283533"/>
                    <a:pt x="267788" y="333775"/>
                    <a:pt x="205769" y="333775"/>
                  </a:cubicBezTo>
                  <a:cubicBezTo>
                    <a:pt x="143750" y="333775"/>
                    <a:pt x="93429" y="283533"/>
                    <a:pt x="93429" y="221611"/>
                  </a:cubicBezTo>
                  <a:cubicBezTo>
                    <a:pt x="93429" y="159689"/>
                    <a:pt x="143750" y="109447"/>
                    <a:pt x="205769" y="109447"/>
                  </a:cubicBez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3"/>
                  </a:lnTo>
                  <a:cubicBezTo>
                    <a:pt x="606580" y="434656"/>
                    <a:pt x="598038" y="443184"/>
                    <a:pt x="587639" y="443184"/>
                  </a:cubicBezTo>
                  <a:lnTo>
                    <a:pt x="322277" y="443184"/>
                  </a:lnTo>
                  <a:lnTo>
                    <a:pt x="322277" y="511038"/>
                  </a:lnTo>
                  <a:lnTo>
                    <a:pt x="450223" y="511038"/>
                  </a:lnTo>
                  <a:lnTo>
                    <a:pt x="450223" y="548858"/>
                  </a:lnTo>
                  <a:lnTo>
                    <a:pt x="156357" y="548858"/>
                  </a:lnTo>
                  <a:lnTo>
                    <a:pt x="156357" y="511038"/>
                  </a:lnTo>
                  <a:lnTo>
                    <a:pt x="284395" y="511038"/>
                  </a:lnTo>
                  <a:lnTo>
                    <a:pt x="284395" y="443184"/>
                  </a:lnTo>
                  <a:lnTo>
                    <a:pt x="18941" y="443184"/>
                  </a:lnTo>
                  <a:cubicBezTo>
                    <a:pt x="8542" y="443184"/>
                    <a:pt x="0" y="434656"/>
                    <a:pt x="0" y="424273"/>
                  </a:cubicBezTo>
                  <a:lnTo>
                    <a:pt x="0" y="18910"/>
                  </a:lnTo>
                  <a:cubicBezTo>
                    <a:pt x="0" y="8528"/>
                    <a:pt x="8542" y="0"/>
                    <a:pt x="189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cs typeface="Manrope SemiBold" charset="0"/>
              </a:endParaRPr>
            </a:p>
          </p:txBody>
        </p:sp>
      </p:grpSp>
      <p:sp>
        <p:nvSpPr>
          <p:cNvPr id="3" name="矩形 2"/>
          <p:cNvSpPr/>
          <p:nvPr/>
        </p:nvSpPr>
        <p:spPr>
          <a:xfrm>
            <a:off x="944823" y="5692746"/>
            <a:ext cx="9606373" cy="1200329"/>
          </a:xfrm>
          <a:prstGeom prst="rect">
            <a:avLst/>
          </a:prstGeom>
        </p:spPr>
        <p:txBody>
          <a:bodyPr wrap="square">
            <a:spAutoFit/>
          </a:bodyPr>
          <a:lstStyle/>
          <a:p>
            <a:r>
              <a:rPr lang="en-US" altLang="zh-CN" sz="7000" dirty="0">
                <a:solidFill>
                  <a:srgbClr val="F77C7C"/>
                </a:solidFill>
                <a:latin typeface="MuseoModerno Black" pitchFamily="2" charset="0"/>
                <a:cs typeface="Manrope SemiBold" charset="0"/>
              </a:rPr>
              <a:t>Table Of Contents</a:t>
            </a:r>
            <a:endParaRPr lang="zh-CN" altLang="en-US" sz="7000" dirty="0">
              <a:solidFill>
                <a:srgbClr val="F77C7C"/>
              </a:solidFill>
              <a:latin typeface="MuseoModerno Black" pitchFamily="2" charset="0"/>
              <a:cs typeface="Manrope SemiBold" charset="0"/>
            </a:endParaRPr>
          </a:p>
        </p:txBody>
      </p:sp>
      <p:grpSp>
        <p:nvGrpSpPr>
          <p:cNvPr id="5" name="组合 4"/>
          <p:cNvGrpSpPr/>
          <p:nvPr/>
        </p:nvGrpSpPr>
        <p:grpSpPr>
          <a:xfrm>
            <a:off x="1651244" y="1343564"/>
            <a:ext cx="4105560" cy="1347931"/>
            <a:chOff x="1210588" y="2456830"/>
            <a:chExt cx="4105560" cy="1347931"/>
          </a:xfrm>
        </p:grpSpPr>
        <p:grpSp>
          <p:nvGrpSpPr>
            <p:cNvPr id="4" name="组合 3"/>
            <p:cNvGrpSpPr/>
            <p:nvPr/>
          </p:nvGrpSpPr>
          <p:grpSpPr>
            <a:xfrm>
              <a:off x="1210588" y="2456830"/>
              <a:ext cx="4105560" cy="1347931"/>
              <a:chOff x="4485634" y="1255929"/>
              <a:chExt cx="3321405" cy="1685915"/>
            </a:xfrm>
          </p:grpSpPr>
          <p:sp>
            <p:nvSpPr>
              <p:cNvPr id="39" name="矩形"/>
              <p:cNvSpPr/>
              <p:nvPr/>
            </p:nvSpPr>
            <p:spPr>
              <a:xfrm>
                <a:off x="4593939" y="1255929"/>
                <a:ext cx="3213100" cy="1536700"/>
              </a:xfrm>
              <a:prstGeom prst="wedgeRectCallout">
                <a:avLst>
                  <a:gd name="adj1" fmla="val -35068"/>
                  <a:gd name="adj2" fmla="val 69580"/>
                </a:avLst>
              </a:prstGeom>
              <a:noFill/>
              <a:ln w="19050">
                <a:solidFill>
                  <a:srgbClr val="F77C7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anrope SemiBold" charset="0"/>
                  <a:ea typeface="Manrope SemiBold" charset="0"/>
                  <a:cs typeface="Manrope SemiBold" charset="0"/>
                </a:endParaRPr>
              </a:p>
            </p:txBody>
          </p:sp>
          <p:sp>
            <p:nvSpPr>
              <p:cNvPr id="48" name="矩形"/>
              <p:cNvSpPr/>
              <p:nvPr/>
            </p:nvSpPr>
            <p:spPr>
              <a:xfrm>
                <a:off x="4485634" y="1405145"/>
                <a:ext cx="3213100" cy="1536699"/>
              </a:xfrm>
              <a:prstGeom prst="wedgeRectCallout">
                <a:avLst>
                  <a:gd name="adj1" fmla="val -30911"/>
                  <a:gd name="adj2" fmla="val 67513"/>
                </a:avLst>
              </a:prstGeom>
              <a:solidFill>
                <a:srgbClr val="62AE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anrope SemiBold" charset="0"/>
                  <a:ea typeface="Manrope SemiBold" charset="0"/>
                  <a:cs typeface="Manrope SemiBold" charset="0"/>
                </a:endParaRPr>
              </a:p>
            </p:txBody>
          </p:sp>
        </p:grpSp>
        <p:sp>
          <p:nvSpPr>
            <p:cNvPr id="50" name="矩形 49"/>
            <p:cNvSpPr/>
            <p:nvPr/>
          </p:nvSpPr>
          <p:spPr>
            <a:xfrm>
              <a:off x="2223169" y="2827920"/>
              <a:ext cx="2633401" cy="645160"/>
            </a:xfrm>
            <a:prstGeom prst="rect">
              <a:avLst/>
            </a:prstGeom>
          </p:spPr>
          <p:txBody>
            <a:bodyPr wrap="square">
              <a:spAutoFit/>
            </a:bodyPr>
            <a:lstStyle/>
            <a:p>
              <a:r>
                <a:rPr lang="en-IN" altLang="zh-CN" sz="3600" dirty="0">
                  <a:solidFill>
                    <a:schemeClr val="bg1"/>
                  </a:solidFill>
                  <a:latin typeface="Arial Black" panose="020B0A04020102020204" charset="0"/>
                  <a:cs typeface="Arial Black" panose="020B0A04020102020204" charset="0"/>
                </a:rPr>
                <a:t>Report</a:t>
              </a:r>
              <a:endParaRPr lang="en-IN" altLang="zh-CN" sz="3600" dirty="0">
                <a:solidFill>
                  <a:schemeClr val="bg1"/>
                </a:solidFill>
                <a:latin typeface="Arial Black" panose="020B0A04020102020204" charset="0"/>
                <a:cs typeface="Arial Black" panose="020B0A04020102020204" charset="0"/>
              </a:endParaRPr>
            </a:p>
          </p:txBody>
        </p:sp>
        <p:sp>
          <p:nvSpPr>
            <p:cNvPr id="51" name="矩形 50"/>
            <p:cNvSpPr/>
            <p:nvPr/>
          </p:nvSpPr>
          <p:spPr>
            <a:xfrm>
              <a:off x="1242118" y="2806900"/>
              <a:ext cx="1244540" cy="923330"/>
            </a:xfrm>
            <a:prstGeom prst="rect">
              <a:avLst/>
            </a:prstGeom>
          </p:spPr>
          <p:txBody>
            <a:bodyPr wrap="square">
              <a:spAutoFit/>
            </a:bodyPr>
            <a:lstStyle/>
            <a:p>
              <a:r>
                <a:rPr lang="en-US" altLang="zh-CN" sz="5400" dirty="0">
                  <a:solidFill>
                    <a:schemeClr val="bg1"/>
                  </a:solidFill>
                  <a:latin typeface="MuseoModerno Black" pitchFamily="2" charset="0"/>
                  <a:cs typeface="Manrope SemiBold" charset="0"/>
                </a:rPr>
                <a:t>01</a:t>
              </a:r>
              <a:endParaRPr lang="zh-CN" altLang="en-US" sz="5400" dirty="0">
                <a:solidFill>
                  <a:schemeClr val="bg1"/>
                </a:solidFill>
                <a:latin typeface="MuseoModerno Black" pitchFamily="2" charset="0"/>
                <a:cs typeface="Manrope SemiBold" charset="0"/>
              </a:endParaRPr>
            </a:p>
          </p:txBody>
        </p:sp>
        <p:sp>
          <p:nvSpPr>
            <p:cNvPr id="54" name="矩形 53"/>
            <p:cNvSpPr/>
            <p:nvPr/>
          </p:nvSpPr>
          <p:spPr>
            <a:xfrm>
              <a:off x="2223169" y="3332739"/>
              <a:ext cx="2885093" cy="229870"/>
            </a:xfrm>
            <a:prstGeom prst="rect">
              <a:avLst/>
            </a:prstGeom>
          </p:spPr>
          <p:txBody>
            <a:bodyPr wrap="square">
              <a:spAutoFit/>
            </a:bodyPr>
            <a:lstStyle/>
            <a:p>
              <a:r>
                <a:rPr lang="en-IN" altLang="zh-CN" sz="900" dirty="0">
                  <a:solidFill>
                    <a:schemeClr val="bg1"/>
                  </a:solidFill>
                  <a:latin typeface="MuseoModerno Black" pitchFamily="2" charset="0"/>
                  <a:cs typeface="Manrope SemiBold" charset="0"/>
                </a:rPr>
                <a:t>Daily Report of what I did.</a:t>
              </a:r>
              <a:endParaRPr lang="en-IN" altLang="zh-CN" sz="900" dirty="0">
                <a:solidFill>
                  <a:schemeClr val="bg1"/>
                </a:solidFill>
                <a:latin typeface="MuseoModerno Black" pitchFamily="2" charset="0"/>
                <a:cs typeface="Manrope SemiBold" charset="0"/>
              </a:endParaRPr>
            </a:p>
          </p:txBody>
        </p:sp>
      </p:grpSp>
      <p:grpSp>
        <p:nvGrpSpPr>
          <p:cNvPr id="55" name="组合 54"/>
          <p:cNvGrpSpPr/>
          <p:nvPr/>
        </p:nvGrpSpPr>
        <p:grpSpPr>
          <a:xfrm>
            <a:off x="6384600" y="1343564"/>
            <a:ext cx="4105560" cy="1347931"/>
            <a:chOff x="1210588" y="2456830"/>
            <a:chExt cx="4105560" cy="1347931"/>
          </a:xfrm>
        </p:grpSpPr>
        <p:grpSp>
          <p:nvGrpSpPr>
            <p:cNvPr id="56" name="组合 55"/>
            <p:cNvGrpSpPr/>
            <p:nvPr/>
          </p:nvGrpSpPr>
          <p:grpSpPr>
            <a:xfrm>
              <a:off x="1210588" y="2456830"/>
              <a:ext cx="4105560" cy="1347931"/>
              <a:chOff x="4485634" y="1255929"/>
              <a:chExt cx="3321405" cy="1685915"/>
            </a:xfrm>
          </p:grpSpPr>
          <p:sp>
            <p:nvSpPr>
              <p:cNvPr id="65" name="矩形"/>
              <p:cNvSpPr/>
              <p:nvPr/>
            </p:nvSpPr>
            <p:spPr>
              <a:xfrm>
                <a:off x="4593939" y="1255929"/>
                <a:ext cx="3213100" cy="1536700"/>
              </a:xfrm>
              <a:prstGeom prst="wedgeRectCallout">
                <a:avLst>
                  <a:gd name="adj1" fmla="val -35068"/>
                  <a:gd name="adj2" fmla="val 69580"/>
                </a:avLst>
              </a:prstGeom>
              <a:noFill/>
              <a:ln w="19050">
                <a:solidFill>
                  <a:srgbClr val="F77C7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anrope SemiBold" charset="0"/>
                  <a:ea typeface="Manrope SemiBold" charset="0"/>
                  <a:cs typeface="Manrope SemiBold" charset="0"/>
                </a:endParaRPr>
              </a:p>
            </p:txBody>
          </p:sp>
          <p:sp>
            <p:nvSpPr>
              <p:cNvPr id="66" name="矩形"/>
              <p:cNvSpPr/>
              <p:nvPr/>
            </p:nvSpPr>
            <p:spPr>
              <a:xfrm>
                <a:off x="4485634" y="1405145"/>
                <a:ext cx="3213100" cy="1536699"/>
              </a:xfrm>
              <a:prstGeom prst="wedgeRectCallout">
                <a:avLst>
                  <a:gd name="adj1" fmla="val -30911"/>
                  <a:gd name="adj2" fmla="val 67513"/>
                </a:avLst>
              </a:prstGeom>
              <a:solidFill>
                <a:srgbClr val="62AE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anrope SemiBold" charset="0"/>
                  <a:ea typeface="Manrope SemiBold" charset="0"/>
                  <a:cs typeface="Manrope SemiBold" charset="0"/>
                </a:endParaRPr>
              </a:p>
            </p:txBody>
          </p:sp>
        </p:grpSp>
        <p:sp>
          <p:nvSpPr>
            <p:cNvPr id="62" name="矩形 61"/>
            <p:cNvSpPr/>
            <p:nvPr/>
          </p:nvSpPr>
          <p:spPr>
            <a:xfrm>
              <a:off x="2223169" y="2916820"/>
              <a:ext cx="2791394" cy="398780"/>
            </a:xfrm>
            <a:prstGeom prst="rect">
              <a:avLst/>
            </a:prstGeom>
          </p:spPr>
          <p:txBody>
            <a:bodyPr wrap="square">
              <a:spAutoFit/>
            </a:bodyPr>
            <a:lstStyle/>
            <a:p>
              <a:r>
                <a:rPr lang="en-IN" altLang="zh-CN" sz="2000" dirty="0">
                  <a:solidFill>
                    <a:schemeClr val="bg1"/>
                  </a:solidFill>
                  <a:latin typeface="MuseoModerno Black" pitchFamily="2" charset="0"/>
                  <a:cs typeface="Manrope SemiBold" charset="0"/>
                </a:rPr>
                <a:t>File Structure</a:t>
              </a:r>
              <a:endParaRPr lang="en-IN" altLang="zh-CN" sz="2000" dirty="0">
                <a:solidFill>
                  <a:schemeClr val="bg1"/>
                </a:solidFill>
                <a:latin typeface="MuseoModerno Black" pitchFamily="2" charset="0"/>
                <a:cs typeface="Manrope SemiBold" charset="0"/>
              </a:endParaRPr>
            </a:p>
          </p:txBody>
        </p:sp>
        <p:sp>
          <p:nvSpPr>
            <p:cNvPr id="63" name="矩形 62"/>
            <p:cNvSpPr/>
            <p:nvPr/>
          </p:nvSpPr>
          <p:spPr>
            <a:xfrm>
              <a:off x="1242118" y="2806900"/>
              <a:ext cx="1244540" cy="923330"/>
            </a:xfrm>
            <a:prstGeom prst="rect">
              <a:avLst/>
            </a:prstGeom>
          </p:spPr>
          <p:txBody>
            <a:bodyPr wrap="square">
              <a:spAutoFit/>
            </a:bodyPr>
            <a:lstStyle/>
            <a:p>
              <a:r>
                <a:rPr lang="en-US" altLang="zh-CN" sz="5400" dirty="0">
                  <a:solidFill>
                    <a:schemeClr val="bg1"/>
                  </a:solidFill>
                  <a:latin typeface="MuseoModerno Black" pitchFamily="2" charset="0"/>
                  <a:cs typeface="Manrope SemiBold" charset="0"/>
                </a:rPr>
                <a:t>02</a:t>
              </a:r>
              <a:endParaRPr lang="zh-CN" altLang="en-US" sz="5400" dirty="0">
                <a:solidFill>
                  <a:schemeClr val="bg1"/>
                </a:solidFill>
                <a:latin typeface="MuseoModerno Black" pitchFamily="2" charset="0"/>
                <a:cs typeface="Manrope SemiBold" charset="0"/>
              </a:endParaRPr>
            </a:p>
          </p:txBody>
        </p:sp>
        <p:sp>
          <p:nvSpPr>
            <p:cNvPr id="64" name="矩形 63"/>
            <p:cNvSpPr/>
            <p:nvPr/>
          </p:nvSpPr>
          <p:spPr>
            <a:xfrm>
              <a:off x="2223169" y="3332739"/>
              <a:ext cx="2885093" cy="229870"/>
            </a:xfrm>
            <a:prstGeom prst="rect">
              <a:avLst/>
            </a:prstGeom>
          </p:spPr>
          <p:txBody>
            <a:bodyPr wrap="square">
              <a:spAutoFit/>
            </a:bodyPr>
            <a:lstStyle/>
            <a:p>
              <a:r>
                <a:rPr lang="en-IN" altLang="zh-CN" sz="900" dirty="0">
                  <a:solidFill>
                    <a:schemeClr val="bg1"/>
                  </a:solidFill>
                  <a:latin typeface="MuseoModerno Black" pitchFamily="2" charset="0"/>
                  <a:cs typeface="Manrope SemiBold" charset="0"/>
                </a:rPr>
                <a:t>Elaborate File structure of QGC.</a:t>
              </a:r>
              <a:endParaRPr lang="en-IN" altLang="zh-CN" sz="900" dirty="0">
                <a:solidFill>
                  <a:schemeClr val="bg1"/>
                </a:solidFill>
                <a:latin typeface="MuseoModerno Black" pitchFamily="2" charset="0"/>
                <a:cs typeface="Manrope SemiBold" charset="0"/>
              </a:endParaRPr>
            </a:p>
          </p:txBody>
        </p:sp>
      </p:grpSp>
      <p:grpSp>
        <p:nvGrpSpPr>
          <p:cNvPr id="67" name="组合 66"/>
          <p:cNvGrpSpPr/>
          <p:nvPr/>
        </p:nvGrpSpPr>
        <p:grpSpPr>
          <a:xfrm>
            <a:off x="1651244" y="3341889"/>
            <a:ext cx="4105560" cy="1347931"/>
            <a:chOff x="1210588" y="2456830"/>
            <a:chExt cx="4105560" cy="1347931"/>
          </a:xfrm>
        </p:grpSpPr>
        <p:grpSp>
          <p:nvGrpSpPr>
            <p:cNvPr id="68" name="组合 67"/>
            <p:cNvGrpSpPr/>
            <p:nvPr/>
          </p:nvGrpSpPr>
          <p:grpSpPr>
            <a:xfrm>
              <a:off x="1210588" y="2456830"/>
              <a:ext cx="4105560" cy="1347931"/>
              <a:chOff x="4485634" y="1255929"/>
              <a:chExt cx="3321405" cy="1685915"/>
            </a:xfrm>
          </p:grpSpPr>
          <p:sp>
            <p:nvSpPr>
              <p:cNvPr id="72" name="矩形"/>
              <p:cNvSpPr/>
              <p:nvPr/>
            </p:nvSpPr>
            <p:spPr>
              <a:xfrm>
                <a:off x="4593939" y="1255929"/>
                <a:ext cx="3213100" cy="1536700"/>
              </a:xfrm>
              <a:prstGeom prst="wedgeRectCallout">
                <a:avLst>
                  <a:gd name="adj1" fmla="val -35068"/>
                  <a:gd name="adj2" fmla="val 69580"/>
                </a:avLst>
              </a:prstGeom>
              <a:noFill/>
              <a:ln w="19050">
                <a:solidFill>
                  <a:srgbClr val="F77C7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anrope SemiBold" charset="0"/>
                  <a:ea typeface="Manrope SemiBold" charset="0"/>
                  <a:cs typeface="Manrope SemiBold" charset="0"/>
                </a:endParaRPr>
              </a:p>
            </p:txBody>
          </p:sp>
          <p:sp>
            <p:nvSpPr>
              <p:cNvPr id="73" name="矩形"/>
              <p:cNvSpPr/>
              <p:nvPr/>
            </p:nvSpPr>
            <p:spPr>
              <a:xfrm>
                <a:off x="4485634" y="1405145"/>
                <a:ext cx="3213100" cy="1536699"/>
              </a:xfrm>
              <a:prstGeom prst="wedgeRectCallout">
                <a:avLst>
                  <a:gd name="adj1" fmla="val -30911"/>
                  <a:gd name="adj2" fmla="val 67513"/>
                </a:avLst>
              </a:prstGeom>
              <a:solidFill>
                <a:srgbClr val="62AE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anrope SemiBold" charset="0"/>
                  <a:ea typeface="Manrope SemiBold" charset="0"/>
                  <a:cs typeface="Manrope SemiBold" charset="0"/>
                </a:endParaRPr>
              </a:p>
            </p:txBody>
          </p:sp>
        </p:grpSp>
        <p:sp>
          <p:nvSpPr>
            <p:cNvPr id="69" name="矩形 68"/>
            <p:cNvSpPr/>
            <p:nvPr/>
          </p:nvSpPr>
          <p:spPr>
            <a:xfrm>
              <a:off x="2223169" y="2827920"/>
              <a:ext cx="2633401" cy="645160"/>
            </a:xfrm>
            <a:prstGeom prst="rect">
              <a:avLst/>
            </a:prstGeom>
          </p:spPr>
          <p:txBody>
            <a:bodyPr wrap="square">
              <a:spAutoFit/>
            </a:bodyPr>
            <a:lstStyle/>
            <a:p>
              <a:r>
                <a:rPr lang="en-IN" altLang="zh-CN" sz="3600" dirty="0">
                  <a:solidFill>
                    <a:schemeClr val="bg1"/>
                  </a:solidFill>
                  <a:latin typeface="MuseoModerno Black" pitchFamily="2" charset="0"/>
                  <a:cs typeface="Manrope SemiBold" charset="0"/>
                </a:rPr>
                <a:t>VyomGCS</a:t>
              </a:r>
              <a:endParaRPr lang="en-IN" altLang="zh-CN" sz="3600" dirty="0">
                <a:solidFill>
                  <a:schemeClr val="bg1"/>
                </a:solidFill>
                <a:latin typeface="MuseoModerno Black" pitchFamily="2" charset="0"/>
                <a:cs typeface="Manrope SemiBold" charset="0"/>
              </a:endParaRPr>
            </a:p>
          </p:txBody>
        </p:sp>
        <p:sp>
          <p:nvSpPr>
            <p:cNvPr id="70" name="矩形 69"/>
            <p:cNvSpPr/>
            <p:nvPr/>
          </p:nvSpPr>
          <p:spPr>
            <a:xfrm>
              <a:off x="1242118" y="2806900"/>
              <a:ext cx="1244540" cy="923330"/>
            </a:xfrm>
            <a:prstGeom prst="rect">
              <a:avLst/>
            </a:prstGeom>
          </p:spPr>
          <p:txBody>
            <a:bodyPr wrap="square">
              <a:spAutoFit/>
            </a:bodyPr>
            <a:lstStyle/>
            <a:p>
              <a:r>
                <a:rPr lang="en-US" altLang="zh-CN" sz="5400" dirty="0">
                  <a:solidFill>
                    <a:schemeClr val="bg1"/>
                  </a:solidFill>
                  <a:latin typeface="MuseoModerno Black" pitchFamily="2" charset="0"/>
                  <a:cs typeface="Manrope SemiBold" charset="0"/>
                </a:rPr>
                <a:t>03</a:t>
              </a:r>
              <a:endParaRPr lang="zh-CN" altLang="en-US" sz="5400" dirty="0">
                <a:solidFill>
                  <a:schemeClr val="bg1"/>
                </a:solidFill>
                <a:latin typeface="MuseoModerno Black" pitchFamily="2" charset="0"/>
                <a:cs typeface="Manrope SemiBold" charset="0"/>
              </a:endParaRPr>
            </a:p>
          </p:txBody>
        </p:sp>
        <p:sp>
          <p:nvSpPr>
            <p:cNvPr id="71" name="矩形 70"/>
            <p:cNvSpPr/>
            <p:nvPr/>
          </p:nvSpPr>
          <p:spPr>
            <a:xfrm>
              <a:off x="2223169" y="3332739"/>
              <a:ext cx="2885093" cy="229870"/>
            </a:xfrm>
            <a:prstGeom prst="rect">
              <a:avLst/>
            </a:prstGeom>
          </p:spPr>
          <p:txBody>
            <a:bodyPr wrap="square">
              <a:spAutoFit/>
            </a:bodyPr>
            <a:lstStyle/>
            <a:p>
              <a:r>
                <a:rPr lang="en-IN" altLang="zh-CN" sz="900" dirty="0">
                  <a:solidFill>
                    <a:schemeClr val="bg1"/>
                  </a:solidFill>
                  <a:latin typeface="MuseoModerno Black" pitchFamily="2" charset="0"/>
                  <a:cs typeface="Manrope SemiBold" charset="0"/>
                </a:rPr>
                <a:t>Final Product feedback</a:t>
              </a:r>
              <a:endParaRPr lang="en-IN" altLang="zh-CN" sz="900" dirty="0">
                <a:solidFill>
                  <a:schemeClr val="bg1"/>
                </a:solidFill>
                <a:latin typeface="MuseoModerno Black" pitchFamily="2" charset="0"/>
                <a:cs typeface="Manrope SemiBold" charset="0"/>
              </a:endParaRPr>
            </a:p>
          </p:txBody>
        </p:sp>
      </p:grpSp>
      <p:grpSp>
        <p:nvGrpSpPr>
          <p:cNvPr id="74" name="组合 73"/>
          <p:cNvGrpSpPr/>
          <p:nvPr/>
        </p:nvGrpSpPr>
        <p:grpSpPr>
          <a:xfrm>
            <a:off x="6384600" y="3341889"/>
            <a:ext cx="4105560" cy="1347931"/>
            <a:chOff x="1210588" y="2456830"/>
            <a:chExt cx="4105560" cy="1347931"/>
          </a:xfrm>
        </p:grpSpPr>
        <p:grpSp>
          <p:nvGrpSpPr>
            <p:cNvPr id="75" name="组合 74"/>
            <p:cNvGrpSpPr/>
            <p:nvPr/>
          </p:nvGrpSpPr>
          <p:grpSpPr>
            <a:xfrm>
              <a:off x="1210588" y="2456830"/>
              <a:ext cx="4105560" cy="1347931"/>
              <a:chOff x="4485634" y="1255929"/>
              <a:chExt cx="3321405" cy="1685915"/>
            </a:xfrm>
          </p:grpSpPr>
          <p:sp>
            <p:nvSpPr>
              <p:cNvPr id="79" name="矩形"/>
              <p:cNvSpPr/>
              <p:nvPr/>
            </p:nvSpPr>
            <p:spPr>
              <a:xfrm>
                <a:off x="4593939" y="1255929"/>
                <a:ext cx="3213100" cy="1536700"/>
              </a:xfrm>
              <a:prstGeom prst="wedgeRectCallout">
                <a:avLst>
                  <a:gd name="adj1" fmla="val -35068"/>
                  <a:gd name="adj2" fmla="val 69580"/>
                </a:avLst>
              </a:prstGeom>
              <a:noFill/>
              <a:ln w="19050">
                <a:solidFill>
                  <a:srgbClr val="F77C7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anrope SemiBold" charset="0"/>
                  <a:ea typeface="Manrope SemiBold" charset="0"/>
                  <a:cs typeface="Manrope SemiBold" charset="0"/>
                </a:endParaRPr>
              </a:p>
            </p:txBody>
          </p:sp>
          <p:sp>
            <p:nvSpPr>
              <p:cNvPr id="80" name="矩形"/>
              <p:cNvSpPr/>
              <p:nvPr/>
            </p:nvSpPr>
            <p:spPr>
              <a:xfrm>
                <a:off x="4485634" y="1405145"/>
                <a:ext cx="3213100" cy="1536699"/>
              </a:xfrm>
              <a:prstGeom prst="wedgeRectCallout">
                <a:avLst>
                  <a:gd name="adj1" fmla="val -30911"/>
                  <a:gd name="adj2" fmla="val 67513"/>
                </a:avLst>
              </a:prstGeom>
              <a:solidFill>
                <a:srgbClr val="62AE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anrope SemiBold" charset="0"/>
                  <a:ea typeface="Manrope SemiBold" charset="0"/>
                  <a:cs typeface="Manrope SemiBold" charset="0"/>
                </a:endParaRPr>
              </a:p>
            </p:txBody>
          </p:sp>
        </p:grpSp>
        <p:sp>
          <p:nvSpPr>
            <p:cNvPr id="76" name="矩形 75"/>
            <p:cNvSpPr/>
            <p:nvPr/>
          </p:nvSpPr>
          <p:spPr>
            <a:xfrm>
              <a:off x="2223169" y="2827920"/>
              <a:ext cx="2633401" cy="645160"/>
            </a:xfrm>
            <a:prstGeom prst="rect">
              <a:avLst/>
            </a:prstGeom>
          </p:spPr>
          <p:txBody>
            <a:bodyPr wrap="square">
              <a:spAutoFit/>
            </a:bodyPr>
            <a:lstStyle/>
            <a:p>
              <a:r>
                <a:rPr lang="en-IN" altLang="en-US" sz="3600" dirty="0">
                  <a:solidFill>
                    <a:schemeClr val="bg1"/>
                  </a:solidFill>
                  <a:latin typeface="MuseoModerno Black" pitchFamily="2" charset="0"/>
                  <a:cs typeface="Manrope SemiBold" charset="0"/>
                </a:rPr>
                <a:t>Conclusion</a:t>
              </a:r>
              <a:endParaRPr lang="en-IN" altLang="en-US" sz="3600" dirty="0">
                <a:solidFill>
                  <a:schemeClr val="bg1"/>
                </a:solidFill>
                <a:latin typeface="MuseoModerno Black" pitchFamily="2" charset="0"/>
                <a:cs typeface="Manrope SemiBold" charset="0"/>
              </a:endParaRPr>
            </a:p>
          </p:txBody>
        </p:sp>
        <p:sp>
          <p:nvSpPr>
            <p:cNvPr id="77" name="矩形 76"/>
            <p:cNvSpPr/>
            <p:nvPr/>
          </p:nvSpPr>
          <p:spPr>
            <a:xfrm>
              <a:off x="1242118" y="2806900"/>
              <a:ext cx="1244540" cy="923330"/>
            </a:xfrm>
            <a:prstGeom prst="rect">
              <a:avLst/>
            </a:prstGeom>
          </p:spPr>
          <p:txBody>
            <a:bodyPr wrap="square">
              <a:spAutoFit/>
            </a:bodyPr>
            <a:lstStyle/>
            <a:p>
              <a:r>
                <a:rPr lang="en-US" altLang="zh-CN" sz="5400" dirty="0">
                  <a:solidFill>
                    <a:schemeClr val="bg1"/>
                  </a:solidFill>
                  <a:latin typeface="MuseoModerno Black" pitchFamily="2" charset="0"/>
                  <a:cs typeface="Manrope SemiBold" charset="0"/>
                </a:rPr>
                <a:t>04</a:t>
              </a:r>
              <a:endParaRPr lang="zh-CN" altLang="en-US" sz="5400" dirty="0">
                <a:solidFill>
                  <a:schemeClr val="bg1"/>
                </a:solidFill>
                <a:latin typeface="MuseoModerno Black" pitchFamily="2" charset="0"/>
                <a:cs typeface="Manrope SemiBold" charset="0"/>
              </a:endParaRPr>
            </a:p>
          </p:txBody>
        </p:sp>
        <p:sp>
          <p:nvSpPr>
            <p:cNvPr id="78" name="矩形 77"/>
            <p:cNvSpPr/>
            <p:nvPr/>
          </p:nvSpPr>
          <p:spPr>
            <a:xfrm>
              <a:off x="2223169" y="3332739"/>
              <a:ext cx="2885093" cy="229870"/>
            </a:xfrm>
            <a:prstGeom prst="rect">
              <a:avLst/>
            </a:prstGeom>
          </p:spPr>
          <p:txBody>
            <a:bodyPr wrap="square">
              <a:spAutoFit/>
            </a:bodyPr>
            <a:lstStyle/>
            <a:p>
              <a:endParaRPr lang="zh-CN" altLang="en-US" sz="900" dirty="0">
                <a:solidFill>
                  <a:schemeClr val="bg1"/>
                </a:solidFill>
                <a:latin typeface="MuseoModerno Black" pitchFamily="2" charset="0"/>
                <a:cs typeface="Manrope SemiBold" charset="0"/>
              </a:endParaRPr>
            </a:p>
          </p:txBody>
        </p:sp>
      </p:grpSp>
      <p:grpSp>
        <p:nvGrpSpPr>
          <p:cNvPr id="7" name="组合 6"/>
          <p:cNvGrpSpPr/>
          <p:nvPr/>
        </p:nvGrpSpPr>
        <p:grpSpPr>
          <a:xfrm>
            <a:off x="9541937" y="5877537"/>
            <a:ext cx="1465292" cy="309500"/>
            <a:chOff x="5180756" y="1574308"/>
            <a:chExt cx="2257816" cy="476898"/>
          </a:xfrm>
        </p:grpSpPr>
        <p:sp>
          <p:nvSpPr>
            <p:cNvPr id="81" name="椭圆 80"/>
            <p:cNvSpPr/>
            <p:nvPr/>
          </p:nvSpPr>
          <p:spPr>
            <a:xfrm>
              <a:off x="5180756" y="1574308"/>
              <a:ext cx="476898" cy="476898"/>
            </a:xfrm>
            <a:prstGeom prst="ellipse">
              <a:avLst/>
            </a:prstGeom>
            <a:solidFill>
              <a:srgbClr val="62A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82" name="Oval 25"/>
            <p:cNvSpPr/>
            <p:nvPr/>
          </p:nvSpPr>
          <p:spPr>
            <a:xfrm>
              <a:off x="5299981" y="1698225"/>
              <a:ext cx="238448" cy="229065"/>
            </a:xfrm>
            <a:custGeom>
              <a:avLst/>
              <a:gdLst>
                <a:gd name="T0" fmla="*/ 9664 w 9792"/>
                <a:gd name="T1" fmla="*/ 8800 h 9408"/>
                <a:gd name="T2" fmla="*/ 7168 w 9792"/>
                <a:gd name="T3" fmla="*/ 6304 h 9408"/>
                <a:gd name="T4" fmla="*/ 6944 w 9792"/>
                <a:gd name="T5" fmla="*/ 1120 h 9408"/>
                <a:gd name="T6" fmla="*/ 4224 w 9792"/>
                <a:gd name="T7" fmla="*/ 0 h 9408"/>
                <a:gd name="T8" fmla="*/ 1504 w 9792"/>
                <a:gd name="T9" fmla="*/ 1120 h 9408"/>
                <a:gd name="T10" fmla="*/ 1504 w 9792"/>
                <a:gd name="T11" fmla="*/ 6560 h 9408"/>
                <a:gd name="T12" fmla="*/ 4224 w 9792"/>
                <a:gd name="T13" fmla="*/ 7680 h 9408"/>
                <a:gd name="T14" fmla="*/ 6688 w 9792"/>
                <a:gd name="T15" fmla="*/ 6784 h 9408"/>
                <a:gd name="T16" fmla="*/ 9184 w 9792"/>
                <a:gd name="T17" fmla="*/ 9280 h 9408"/>
                <a:gd name="T18" fmla="*/ 9632 w 9792"/>
                <a:gd name="T19" fmla="*/ 9280 h 9408"/>
                <a:gd name="T20" fmla="*/ 9664 w 9792"/>
                <a:gd name="T21" fmla="*/ 8800 h 9408"/>
                <a:gd name="T22" fmla="*/ 1952 w 9792"/>
                <a:gd name="T23" fmla="*/ 6080 h 9408"/>
                <a:gd name="T24" fmla="*/ 1952 w 9792"/>
                <a:gd name="T25" fmla="*/ 1568 h 9408"/>
                <a:gd name="T26" fmla="*/ 4224 w 9792"/>
                <a:gd name="T27" fmla="*/ 640 h 9408"/>
                <a:gd name="T28" fmla="*/ 6496 w 9792"/>
                <a:gd name="T29" fmla="*/ 1568 h 9408"/>
                <a:gd name="T30" fmla="*/ 7424 w 9792"/>
                <a:gd name="T31" fmla="*/ 3840 h 9408"/>
                <a:gd name="T32" fmla="*/ 6496 w 9792"/>
                <a:gd name="T33" fmla="*/ 6112 h 9408"/>
                <a:gd name="T34" fmla="*/ 4224 w 9792"/>
                <a:gd name="T35" fmla="*/ 7040 h 9408"/>
                <a:gd name="T36" fmla="*/ 1952 w 9792"/>
                <a:gd name="T37" fmla="*/ 6080 h 9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92" h="9408">
                  <a:moveTo>
                    <a:pt x="9664" y="8800"/>
                  </a:moveTo>
                  <a:lnTo>
                    <a:pt x="7168" y="6304"/>
                  </a:lnTo>
                  <a:cubicBezTo>
                    <a:pt x="8448" y="4800"/>
                    <a:pt x="8384" y="2528"/>
                    <a:pt x="6944" y="1120"/>
                  </a:cubicBezTo>
                  <a:cubicBezTo>
                    <a:pt x="6208" y="384"/>
                    <a:pt x="5216" y="0"/>
                    <a:pt x="4224" y="0"/>
                  </a:cubicBezTo>
                  <a:cubicBezTo>
                    <a:pt x="3232" y="0"/>
                    <a:pt x="2272" y="384"/>
                    <a:pt x="1504" y="1120"/>
                  </a:cubicBezTo>
                  <a:cubicBezTo>
                    <a:pt x="0" y="2624"/>
                    <a:pt x="0" y="5056"/>
                    <a:pt x="1504" y="6560"/>
                  </a:cubicBezTo>
                  <a:cubicBezTo>
                    <a:pt x="2240" y="7296"/>
                    <a:pt x="3232" y="7680"/>
                    <a:pt x="4224" y="7680"/>
                  </a:cubicBezTo>
                  <a:cubicBezTo>
                    <a:pt x="5120" y="7680"/>
                    <a:pt x="5984" y="7360"/>
                    <a:pt x="6688" y="6784"/>
                  </a:cubicBezTo>
                  <a:lnTo>
                    <a:pt x="9184" y="9280"/>
                  </a:lnTo>
                  <a:cubicBezTo>
                    <a:pt x="9312" y="9408"/>
                    <a:pt x="9504" y="9408"/>
                    <a:pt x="9632" y="9280"/>
                  </a:cubicBezTo>
                  <a:cubicBezTo>
                    <a:pt x="9760" y="9152"/>
                    <a:pt x="9792" y="8896"/>
                    <a:pt x="9664" y="8800"/>
                  </a:cubicBezTo>
                  <a:close/>
                  <a:moveTo>
                    <a:pt x="1952" y="6080"/>
                  </a:moveTo>
                  <a:cubicBezTo>
                    <a:pt x="704" y="4832"/>
                    <a:pt x="704" y="2816"/>
                    <a:pt x="1952" y="1568"/>
                  </a:cubicBezTo>
                  <a:cubicBezTo>
                    <a:pt x="2560" y="960"/>
                    <a:pt x="3360" y="640"/>
                    <a:pt x="4224" y="640"/>
                  </a:cubicBezTo>
                  <a:cubicBezTo>
                    <a:pt x="5088" y="640"/>
                    <a:pt x="5888" y="960"/>
                    <a:pt x="6496" y="1568"/>
                  </a:cubicBezTo>
                  <a:cubicBezTo>
                    <a:pt x="7104" y="2176"/>
                    <a:pt x="7424" y="2976"/>
                    <a:pt x="7424" y="3840"/>
                  </a:cubicBezTo>
                  <a:cubicBezTo>
                    <a:pt x="7424" y="4704"/>
                    <a:pt x="7104" y="5504"/>
                    <a:pt x="6496" y="6112"/>
                  </a:cubicBezTo>
                  <a:cubicBezTo>
                    <a:pt x="5888" y="6720"/>
                    <a:pt x="5088" y="7040"/>
                    <a:pt x="4224" y="7040"/>
                  </a:cubicBezTo>
                  <a:cubicBezTo>
                    <a:pt x="3360" y="7008"/>
                    <a:pt x="2560" y="6688"/>
                    <a:pt x="1952" y="608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83" name="椭圆 82"/>
            <p:cNvSpPr/>
            <p:nvPr/>
          </p:nvSpPr>
          <p:spPr>
            <a:xfrm>
              <a:off x="5776878" y="1574308"/>
              <a:ext cx="476898" cy="476898"/>
            </a:xfrm>
            <a:prstGeom prst="ellipse">
              <a:avLst/>
            </a:prstGeom>
            <a:solidFill>
              <a:srgbClr val="62A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anrope SemiBold" charset="0"/>
              </a:endParaRPr>
            </a:p>
          </p:txBody>
        </p:sp>
        <p:sp>
          <p:nvSpPr>
            <p:cNvPr id="84" name="Oval 27"/>
            <p:cNvSpPr/>
            <p:nvPr/>
          </p:nvSpPr>
          <p:spPr>
            <a:xfrm>
              <a:off x="5896125" y="1693533"/>
              <a:ext cx="238404" cy="238448"/>
            </a:xfrm>
            <a:custGeom>
              <a:avLst/>
              <a:gdLst>
                <a:gd name="T0" fmla="*/ 5760 w 11520"/>
                <a:gd name="T1" fmla="*/ 0 h 11520"/>
                <a:gd name="T2" fmla="*/ 0 w 11520"/>
                <a:gd name="T3" fmla="*/ 5760 h 11520"/>
                <a:gd name="T4" fmla="*/ 5760 w 11520"/>
                <a:gd name="T5" fmla="*/ 11520 h 11520"/>
                <a:gd name="T6" fmla="*/ 11520 w 11520"/>
                <a:gd name="T7" fmla="*/ 5760 h 11520"/>
                <a:gd name="T8" fmla="*/ 5760 w 11520"/>
                <a:gd name="T9" fmla="*/ 0 h 11520"/>
                <a:gd name="T10" fmla="*/ 5760 w 11520"/>
                <a:gd name="T11" fmla="*/ 10880 h 11520"/>
                <a:gd name="T12" fmla="*/ 640 w 11520"/>
                <a:gd name="T13" fmla="*/ 5760 h 11520"/>
                <a:gd name="T14" fmla="*/ 5760 w 11520"/>
                <a:gd name="T15" fmla="*/ 640 h 11520"/>
                <a:gd name="T16" fmla="*/ 10880 w 11520"/>
                <a:gd name="T17" fmla="*/ 5760 h 11520"/>
                <a:gd name="T18" fmla="*/ 5760 w 11520"/>
                <a:gd name="T19" fmla="*/ 10880 h 11520"/>
                <a:gd name="T20" fmla="*/ 5760 w 11520"/>
                <a:gd name="T21" fmla="*/ 5952 h 11520"/>
                <a:gd name="T22" fmla="*/ 5760 w 11520"/>
                <a:gd name="T23" fmla="*/ 3520 h 11520"/>
                <a:gd name="T24" fmla="*/ 5440 w 11520"/>
                <a:gd name="T25" fmla="*/ 3200 h 11520"/>
                <a:gd name="T26" fmla="*/ 5120 w 11520"/>
                <a:gd name="T27" fmla="*/ 3520 h 11520"/>
                <a:gd name="T28" fmla="*/ 5120 w 11520"/>
                <a:gd name="T29" fmla="*/ 6080 h 11520"/>
                <a:gd name="T30" fmla="*/ 5152 w 11520"/>
                <a:gd name="T31" fmla="*/ 6208 h 11520"/>
                <a:gd name="T32" fmla="*/ 5184 w 11520"/>
                <a:gd name="T33" fmla="*/ 6272 h 11520"/>
                <a:gd name="T34" fmla="*/ 5216 w 11520"/>
                <a:gd name="T35" fmla="*/ 6304 h 11520"/>
                <a:gd name="T36" fmla="*/ 7552 w 11520"/>
                <a:gd name="T37" fmla="*/ 8640 h 11520"/>
                <a:gd name="T38" fmla="*/ 8000 w 11520"/>
                <a:gd name="T39" fmla="*/ 8640 h 11520"/>
                <a:gd name="T40" fmla="*/ 8000 w 11520"/>
                <a:gd name="T41" fmla="*/ 8192 h 11520"/>
                <a:gd name="T42" fmla="*/ 5760 w 11520"/>
                <a:gd name="T43" fmla="*/ 5952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20" h="11520">
                  <a:moveTo>
                    <a:pt x="5760" y="0"/>
                  </a:moveTo>
                  <a:cubicBezTo>
                    <a:pt x="2592" y="0"/>
                    <a:pt x="0" y="2592"/>
                    <a:pt x="0" y="5760"/>
                  </a:cubicBezTo>
                  <a:cubicBezTo>
                    <a:pt x="0" y="8928"/>
                    <a:pt x="2592" y="11520"/>
                    <a:pt x="5760" y="11520"/>
                  </a:cubicBezTo>
                  <a:cubicBezTo>
                    <a:pt x="8928" y="11520"/>
                    <a:pt x="11520" y="8928"/>
                    <a:pt x="11520" y="5760"/>
                  </a:cubicBezTo>
                  <a:cubicBezTo>
                    <a:pt x="11520" y="2592"/>
                    <a:pt x="8928" y="0"/>
                    <a:pt x="5760" y="0"/>
                  </a:cubicBezTo>
                  <a:close/>
                  <a:moveTo>
                    <a:pt x="5760" y="10880"/>
                  </a:moveTo>
                  <a:cubicBezTo>
                    <a:pt x="2944" y="10880"/>
                    <a:pt x="640" y="8576"/>
                    <a:pt x="640" y="5760"/>
                  </a:cubicBezTo>
                  <a:cubicBezTo>
                    <a:pt x="640" y="2944"/>
                    <a:pt x="2944" y="640"/>
                    <a:pt x="5760" y="640"/>
                  </a:cubicBezTo>
                  <a:cubicBezTo>
                    <a:pt x="8576" y="640"/>
                    <a:pt x="10880" y="2944"/>
                    <a:pt x="10880" y="5760"/>
                  </a:cubicBezTo>
                  <a:cubicBezTo>
                    <a:pt x="10880" y="8576"/>
                    <a:pt x="8576" y="10880"/>
                    <a:pt x="5760" y="10880"/>
                  </a:cubicBezTo>
                  <a:close/>
                  <a:moveTo>
                    <a:pt x="5760" y="5952"/>
                  </a:moveTo>
                  <a:lnTo>
                    <a:pt x="5760" y="3520"/>
                  </a:lnTo>
                  <a:cubicBezTo>
                    <a:pt x="5760" y="3360"/>
                    <a:pt x="5600" y="3200"/>
                    <a:pt x="5440" y="3200"/>
                  </a:cubicBezTo>
                  <a:cubicBezTo>
                    <a:pt x="5280" y="3200"/>
                    <a:pt x="5120" y="3360"/>
                    <a:pt x="5120" y="3520"/>
                  </a:cubicBezTo>
                  <a:lnTo>
                    <a:pt x="5120" y="6080"/>
                  </a:lnTo>
                  <a:cubicBezTo>
                    <a:pt x="5120" y="6112"/>
                    <a:pt x="5120" y="6144"/>
                    <a:pt x="5152" y="6208"/>
                  </a:cubicBezTo>
                  <a:cubicBezTo>
                    <a:pt x="5152" y="6240"/>
                    <a:pt x="5184" y="6240"/>
                    <a:pt x="5184" y="6272"/>
                  </a:cubicBezTo>
                  <a:cubicBezTo>
                    <a:pt x="5184" y="6272"/>
                    <a:pt x="5184" y="6304"/>
                    <a:pt x="5216" y="6304"/>
                  </a:cubicBezTo>
                  <a:lnTo>
                    <a:pt x="7552" y="8640"/>
                  </a:lnTo>
                  <a:cubicBezTo>
                    <a:pt x="7680" y="8768"/>
                    <a:pt x="7872" y="8768"/>
                    <a:pt x="8000" y="8640"/>
                  </a:cubicBezTo>
                  <a:cubicBezTo>
                    <a:pt x="8128" y="8512"/>
                    <a:pt x="8128" y="8320"/>
                    <a:pt x="8000" y="8192"/>
                  </a:cubicBezTo>
                  <a:lnTo>
                    <a:pt x="5760" y="59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85" name="椭圆 84"/>
            <p:cNvSpPr/>
            <p:nvPr/>
          </p:nvSpPr>
          <p:spPr>
            <a:xfrm>
              <a:off x="6365552" y="1574308"/>
              <a:ext cx="476898" cy="476898"/>
            </a:xfrm>
            <a:prstGeom prst="ellipse">
              <a:avLst/>
            </a:prstGeom>
            <a:solidFill>
              <a:srgbClr val="62A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86" name="Oval 29"/>
            <p:cNvSpPr/>
            <p:nvPr/>
          </p:nvSpPr>
          <p:spPr>
            <a:xfrm>
              <a:off x="6489836" y="1693533"/>
              <a:ext cx="228331" cy="238448"/>
            </a:xfrm>
            <a:custGeom>
              <a:avLst/>
              <a:gdLst>
                <a:gd name="T0" fmla="*/ 10185 w 10671"/>
                <a:gd name="T1" fmla="*/ 3987 h 11145"/>
                <a:gd name="T2" fmla="*/ 10185 w 10671"/>
                <a:gd name="T3" fmla="*/ 2746 h 11145"/>
                <a:gd name="T4" fmla="*/ 7848 w 10671"/>
                <a:gd name="T5" fmla="*/ 408 h 11145"/>
                <a:gd name="T6" fmla="*/ 4449 w 10671"/>
                <a:gd name="T7" fmla="*/ 408 h 11145"/>
                <a:gd name="T8" fmla="*/ 4348 w 10671"/>
                <a:gd name="T9" fmla="*/ 200 h 11145"/>
                <a:gd name="T10" fmla="*/ 4030 w 10671"/>
                <a:gd name="T11" fmla="*/ 0 h 11145"/>
                <a:gd name="T12" fmla="*/ 2544 w 10671"/>
                <a:gd name="T13" fmla="*/ 0 h 11145"/>
                <a:gd name="T14" fmla="*/ 0 w 10671"/>
                <a:gd name="T15" fmla="*/ 2543 h 11145"/>
                <a:gd name="T16" fmla="*/ 0 w 10671"/>
                <a:gd name="T17" fmla="*/ 8601 h 11145"/>
                <a:gd name="T18" fmla="*/ 2544 w 10671"/>
                <a:gd name="T19" fmla="*/ 11145 h 11145"/>
                <a:gd name="T20" fmla="*/ 8128 w 10671"/>
                <a:gd name="T21" fmla="*/ 11145 h 11145"/>
                <a:gd name="T22" fmla="*/ 10671 w 10671"/>
                <a:gd name="T23" fmla="*/ 8601 h 11145"/>
                <a:gd name="T24" fmla="*/ 10671 w 10671"/>
                <a:gd name="T25" fmla="*/ 4612 h 11145"/>
                <a:gd name="T26" fmla="*/ 10185 w 10671"/>
                <a:gd name="T27" fmla="*/ 3987 h 11145"/>
                <a:gd name="T28" fmla="*/ 7848 w 10671"/>
                <a:gd name="T29" fmla="*/ 1115 h 11145"/>
                <a:gd name="T30" fmla="*/ 9479 w 10671"/>
                <a:gd name="T31" fmla="*/ 2746 h 11145"/>
                <a:gd name="T32" fmla="*/ 9479 w 10671"/>
                <a:gd name="T33" fmla="*/ 3966 h 11145"/>
                <a:gd name="T34" fmla="*/ 6166 w 10671"/>
                <a:gd name="T35" fmla="*/ 3966 h 11145"/>
                <a:gd name="T36" fmla="*/ 4790 w 10671"/>
                <a:gd name="T37" fmla="*/ 1115 h 11145"/>
                <a:gd name="T38" fmla="*/ 7848 w 10671"/>
                <a:gd name="T39" fmla="*/ 1115 h 11145"/>
                <a:gd name="T40" fmla="*/ 9964 w 10671"/>
                <a:gd name="T41" fmla="*/ 8601 h 11145"/>
                <a:gd name="T42" fmla="*/ 8126 w 10671"/>
                <a:gd name="T43" fmla="*/ 10438 h 11145"/>
                <a:gd name="T44" fmla="*/ 2544 w 10671"/>
                <a:gd name="T45" fmla="*/ 10438 h 11145"/>
                <a:gd name="T46" fmla="*/ 706 w 10671"/>
                <a:gd name="T47" fmla="*/ 8601 h 11145"/>
                <a:gd name="T48" fmla="*/ 706 w 10671"/>
                <a:gd name="T49" fmla="*/ 2543 h 11145"/>
                <a:gd name="T50" fmla="*/ 2544 w 10671"/>
                <a:gd name="T51" fmla="*/ 706 h 11145"/>
                <a:gd name="T52" fmla="*/ 3809 w 10671"/>
                <a:gd name="T53" fmla="*/ 706 h 11145"/>
                <a:gd name="T54" fmla="*/ 5626 w 10671"/>
                <a:gd name="T55" fmla="*/ 4472 h 11145"/>
                <a:gd name="T56" fmla="*/ 5944 w 10671"/>
                <a:gd name="T57" fmla="*/ 4672 h 11145"/>
                <a:gd name="T58" fmla="*/ 9964 w 10671"/>
                <a:gd name="T59" fmla="*/ 4672 h 11145"/>
                <a:gd name="T60" fmla="*/ 9964 w 10671"/>
                <a:gd name="T61" fmla="*/ 8601 h 1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71" h="11145">
                  <a:moveTo>
                    <a:pt x="10185" y="3987"/>
                  </a:moveTo>
                  <a:lnTo>
                    <a:pt x="10185" y="2746"/>
                  </a:lnTo>
                  <a:cubicBezTo>
                    <a:pt x="10185" y="1457"/>
                    <a:pt x="9136" y="408"/>
                    <a:pt x="7848" y="408"/>
                  </a:cubicBezTo>
                  <a:lnTo>
                    <a:pt x="4449" y="408"/>
                  </a:lnTo>
                  <a:lnTo>
                    <a:pt x="4348" y="200"/>
                  </a:lnTo>
                  <a:cubicBezTo>
                    <a:pt x="4289" y="77"/>
                    <a:pt x="4165" y="0"/>
                    <a:pt x="4030" y="0"/>
                  </a:cubicBezTo>
                  <a:lnTo>
                    <a:pt x="2544" y="0"/>
                  </a:lnTo>
                  <a:cubicBezTo>
                    <a:pt x="1141" y="0"/>
                    <a:pt x="0" y="1141"/>
                    <a:pt x="0" y="2543"/>
                  </a:cubicBezTo>
                  <a:lnTo>
                    <a:pt x="0" y="8601"/>
                  </a:lnTo>
                  <a:cubicBezTo>
                    <a:pt x="0" y="10003"/>
                    <a:pt x="1141" y="11145"/>
                    <a:pt x="2544" y="11145"/>
                  </a:cubicBezTo>
                  <a:lnTo>
                    <a:pt x="8128" y="11145"/>
                  </a:lnTo>
                  <a:cubicBezTo>
                    <a:pt x="9530" y="11145"/>
                    <a:pt x="10671" y="10003"/>
                    <a:pt x="10671" y="8601"/>
                  </a:cubicBezTo>
                  <a:lnTo>
                    <a:pt x="10671" y="4612"/>
                  </a:lnTo>
                  <a:cubicBezTo>
                    <a:pt x="10670" y="4311"/>
                    <a:pt x="10464" y="4058"/>
                    <a:pt x="10185" y="3987"/>
                  </a:cubicBezTo>
                  <a:close/>
                  <a:moveTo>
                    <a:pt x="7848" y="1115"/>
                  </a:moveTo>
                  <a:cubicBezTo>
                    <a:pt x="8748" y="1115"/>
                    <a:pt x="9479" y="1846"/>
                    <a:pt x="9479" y="2746"/>
                  </a:cubicBezTo>
                  <a:lnTo>
                    <a:pt x="9479" y="3966"/>
                  </a:lnTo>
                  <a:lnTo>
                    <a:pt x="6166" y="3966"/>
                  </a:lnTo>
                  <a:lnTo>
                    <a:pt x="4790" y="1115"/>
                  </a:lnTo>
                  <a:lnTo>
                    <a:pt x="7848" y="1115"/>
                  </a:lnTo>
                  <a:close/>
                  <a:moveTo>
                    <a:pt x="9964" y="8601"/>
                  </a:moveTo>
                  <a:cubicBezTo>
                    <a:pt x="9964" y="9615"/>
                    <a:pt x="9140" y="10438"/>
                    <a:pt x="8126" y="10438"/>
                  </a:cubicBezTo>
                  <a:lnTo>
                    <a:pt x="2544" y="10438"/>
                  </a:lnTo>
                  <a:cubicBezTo>
                    <a:pt x="1530" y="10438"/>
                    <a:pt x="706" y="9615"/>
                    <a:pt x="706" y="8601"/>
                  </a:cubicBezTo>
                  <a:lnTo>
                    <a:pt x="706" y="2543"/>
                  </a:lnTo>
                  <a:cubicBezTo>
                    <a:pt x="706" y="1530"/>
                    <a:pt x="1530" y="706"/>
                    <a:pt x="2544" y="706"/>
                  </a:cubicBezTo>
                  <a:lnTo>
                    <a:pt x="3809" y="706"/>
                  </a:lnTo>
                  <a:lnTo>
                    <a:pt x="5626" y="4472"/>
                  </a:lnTo>
                  <a:cubicBezTo>
                    <a:pt x="5685" y="4595"/>
                    <a:pt x="5809" y="4672"/>
                    <a:pt x="5944" y="4672"/>
                  </a:cubicBezTo>
                  <a:lnTo>
                    <a:pt x="9964" y="4672"/>
                  </a:lnTo>
                  <a:lnTo>
                    <a:pt x="9964" y="8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87" name="椭圆 86"/>
            <p:cNvSpPr/>
            <p:nvPr/>
          </p:nvSpPr>
          <p:spPr>
            <a:xfrm>
              <a:off x="6961674" y="1574308"/>
              <a:ext cx="476898" cy="476898"/>
            </a:xfrm>
            <a:prstGeom prst="ellipse">
              <a:avLst/>
            </a:prstGeom>
            <a:solidFill>
              <a:srgbClr val="62A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88" name="Oval 31"/>
            <p:cNvSpPr/>
            <p:nvPr/>
          </p:nvSpPr>
          <p:spPr>
            <a:xfrm>
              <a:off x="7080900" y="1706792"/>
              <a:ext cx="238448" cy="211930"/>
            </a:xfrm>
            <a:custGeom>
              <a:avLst/>
              <a:gdLst>
                <a:gd name="T0" fmla="*/ 10240 w 11520"/>
                <a:gd name="T1" fmla="*/ 6432 h 10240"/>
                <a:gd name="T2" fmla="*/ 10240 w 11520"/>
                <a:gd name="T3" fmla="*/ 5120 h 10240"/>
                <a:gd name="T4" fmla="*/ 9920 w 11520"/>
                <a:gd name="T5" fmla="*/ 4800 h 10240"/>
                <a:gd name="T6" fmla="*/ 6080 w 11520"/>
                <a:gd name="T7" fmla="*/ 4800 h 10240"/>
                <a:gd name="T8" fmla="*/ 6080 w 11520"/>
                <a:gd name="T9" fmla="*/ 3520 h 10240"/>
                <a:gd name="T10" fmla="*/ 8320 w 11520"/>
                <a:gd name="T11" fmla="*/ 3520 h 10240"/>
                <a:gd name="T12" fmla="*/ 8640 w 11520"/>
                <a:gd name="T13" fmla="*/ 3200 h 10240"/>
                <a:gd name="T14" fmla="*/ 8640 w 11520"/>
                <a:gd name="T15" fmla="*/ 320 h 10240"/>
                <a:gd name="T16" fmla="*/ 8320 w 11520"/>
                <a:gd name="T17" fmla="*/ 0 h 10240"/>
                <a:gd name="T18" fmla="*/ 3200 w 11520"/>
                <a:gd name="T19" fmla="*/ 0 h 10240"/>
                <a:gd name="T20" fmla="*/ 2880 w 11520"/>
                <a:gd name="T21" fmla="*/ 320 h 10240"/>
                <a:gd name="T22" fmla="*/ 2880 w 11520"/>
                <a:gd name="T23" fmla="*/ 3200 h 10240"/>
                <a:gd name="T24" fmla="*/ 3200 w 11520"/>
                <a:gd name="T25" fmla="*/ 3520 h 10240"/>
                <a:gd name="T26" fmla="*/ 5440 w 11520"/>
                <a:gd name="T27" fmla="*/ 3520 h 10240"/>
                <a:gd name="T28" fmla="*/ 5440 w 11520"/>
                <a:gd name="T29" fmla="*/ 4800 h 10240"/>
                <a:gd name="T30" fmla="*/ 1600 w 11520"/>
                <a:gd name="T31" fmla="*/ 4800 h 10240"/>
                <a:gd name="T32" fmla="*/ 1280 w 11520"/>
                <a:gd name="T33" fmla="*/ 5120 h 10240"/>
                <a:gd name="T34" fmla="*/ 1280 w 11520"/>
                <a:gd name="T35" fmla="*/ 6432 h 10240"/>
                <a:gd name="T36" fmla="*/ 0 w 11520"/>
                <a:gd name="T37" fmla="*/ 8000 h 10240"/>
                <a:gd name="T38" fmla="*/ 1600 w 11520"/>
                <a:gd name="T39" fmla="*/ 9600 h 10240"/>
                <a:gd name="T40" fmla="*/ 3200 w 11520"/>
                <a:gd name="T41" fmla="*/ 8000 h 10240"/>
                <a:gd name="T42" fmla="*/ 1920 w 11520"/>
                <a:gd name="T43" fmla="*/ 6432 h 10240"/>
                <a:gd name="T44" fmla="*/ 1920 w 11520"/>
                <a:gd name="T45" fmla="*/ 5440 h 10240"/>
                <a:gd name="T46" fmla="*/ 5440 w 11520"/>
                <a:gd name="T47" fmla="*/ 5440 h 10240"/>
                <a:gd name="T48" fmla="*/ 5440 w 11520"/>
                <a:gd name="T49" fmla="*/ 7072 h 10240"/>
                <a:gd name="T50" fmla="*/ 4160 w 11520"/>
                <a:gd name="T51" fmla="*/ 8640 h 10240"/>
                <a:gd name="T52" fmla="*/ 5760 w 11520"/>
                <a:gd name="T53" fmla="*/ 10240 h 10240"/>
                <a:gd name="T54" fmla="*/ 7360 w 11520"/>
                <a:gd name="T55" fmla="*/ 8640 h 10240"/>
                <a:gd name="T56" fmla="*/ 6080 w 11520"/>
                <a:gd name="T57" fmla="*/ 7072 h 10240"/>
                <a:gd name="T58" fmla="*/ 6080 w 11520"/>
                <a:gd name="T59" fmla="*/ 5440 h 10240"/>
                <a:gd name="T60" fmla="*/ 9600 w 11520"/>
                <a:gd name="T61" fmla="*/ 5440 h 10240"/>
                <a:gd name="T62" fmla="*/ 9600 w 11520"/>
                <a:gd name="T63" fmla="*/ 6432 h 10240"/>
                <a:gd name="T64" fmla="*/ 8320 w 11520"/>
                <a:gd name="T65" fmla="*/ 8000 h 10240"/>
                <a:gd name="T66" fmla="*/ 9920 w 11520"/>
                <a:gd name="T67" fmla="*/ 9600 h 10240"/>
                <a:gd name="T68" fmla="*/ 11520 w 11520"/>
                <a:gd name="T69" fmla="*/ 8000 h 10240"/>
                <a:gd name="T70" fmla="*/ 10240 w 11520"/>
                <a:gd name="T71" fmla="*/ 6432 h 10240"/>
                <a:gd name="T72" fmla="*/ 3520 w 11520"/>
                <a:gd name="T73" fmla="*/ 640 h 10240"/>
                <a:gd name="T74" fmla="*/ 8000 w 11520"/>
                <a:gd name="T75" fmla="*/ 640 h 10240"/>
                <a:gd name="T76" fmla="*/ 8000 w 11520"/>
                <a:gd name="T77" fmla="*/ 2880 h 10240"/>
                <a:gd name="T78" fmla="*/ 3520 w 11520"/>
                <a:gd name="T79" fmla="*/ 2880 h 10240"/>
                <a:gd name="T80" fmla="*/ 3520 w 11520"/>
                <a:gd name="T81" fmla="*/ 640 h 10240"/>
                <a:gd name="T82" fmla="*/ 2560 w 11520"/>
                <a:gd name="T83" fmla="*/ 8000 h 10240"/>
                <a:gd name="T84" fmla="*/ 1600 w 11520"/>
                <a:gd name="T85" fmla="*/ 8960 h 10240"/>
                <a:gd name="T86" fmla="*/ 640 w 11520"/>
                <a:gd name="T87" fmla="*/ 8000 h 10240"/>
                <a:gd name="T88" fmla="*/ 1280 w 11520"/>
                <a:gd name="T89" fmla="*/ 7104 h 10240"/>
                <a:gd name="T90" fmla="*/ 1440 w 11520"/>
                <a:gd name="T91" fmla="*/ 7072 h 10240"/>
                <a:gd name="T92" fmla="*/ 1760 w 11520"/>
                <a:gd name="T93" fmla="*/ 7072 h 10240"/>
                <a:gd name="T94" fmla="*/ 1920 w 11520"/>
                <a:gd name="T95" fmla="*/ 7104 h 10240"/>
                <a:gd name="T96" fmla="*/ 2560 w 11520"/>
                <a:gd name="T97" fmla="*/ 8000 h 10240"/>
                <a:gd name="T98" fmla="*/ 6720 w 11520"/>
                <a:gd name="T99" fmla="*/ 8640 h 10240"/>
                <a:gd name="T100" fmla="*/ 5760 w 11520"/>
                <a:gd name="T101" fmla="*/ 9600 h 10240"/>
                <a:gd name="T102" fmla="*/ 4800 w 11520"/>
                <a:gd name="T103" fmla="*/ 8640 h 10240"/>
                <a:gd name="T104" fmla="*/ 5760 w 11520"/>
                <a:gd name="T105" fmla="*/ 7680 h 10240"/>
                <a:gd name="T106" fmla="*/ 6720 w 11520"/>
                <a:gd name="T107" fmla="*/ 8640 h 10240"/>
                <a:gd name="T108" fmla="*/ 9920 w 11520"/>
                <a:gd name="T109" fmla="*/ 8960 h 10240"/>
                <a:gd name="T110" fmla="*/ 8960 w 11520"/>
                <a:gd name="T111" fmla="*/ 8000 h 10240"/>
                <a:gd name="T112" fmla="*/ 9600 w 11520"/>
                <a:gd name="T113" fmla="*/ 7104 h 10240"/>
                <a:gd name="T114" fmla="*/ 10240 w 11520"/>
                <a:gd name="T115" fmla="*/ 7104 h 10240"/>
                <a:gd name="T116" fmla="*/ 10880 w 11520"/>
                <a:gd name="T117" fmla="*/ 8000 h 10240"/>
                <a:gd name="T118" fmla="*/ 9920 w 11520"/>
                <a:gd name="T119" fmla="*/ 8960 h 10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20" h="10240">
                  <a:moveTo>
                    <a:pt x="10240" y="6432"/>
                  </a:moveTo>
                  <a:lnTo>
                    <a:pt x="10240" y="5120"/>
                  </a:lnTo>
                  <a:cubicBezTo>
                    <a:pt x="10240" y="4928"/>
                    <a:pt x="10080" y="4800"/>
                    <a:pt x="9920" y="4800"/>
                  </a:cubicBezTo>
                  <a:lnTo>
                    <a:pt x="6080" y="4800"/>
                  </a:lnTo>
                  <a:lnTo>
                    <a:pt x="6080" y="3520"/>
                  </a:lnTo>
                  <a:lnTo>
                    <a:pt x="8320" y="3520"/>
                  </a:lnTo>
                  <a:cubicBezTo>
                    <a:pt x="8512" y="3520"/>
                    <a:pt x="8640" y="3392"/>
                    <a:pt x="8640" y="3200"/>
                  </a:cubicBezTo>
                  <a:lnTo>
                    <a:pt x="8640" y="320"/>
                  </a:lnTo>
                  <a:cubicBezTo>
                    <a:pt x="8640" y="128"/>
                    <a:pt x="8512" y="0"/>
                    <a:pt x="8320" y="0"/>
                  </a:cubicBezTo>
                  <a:lnTo>
                    <a:pt x="3200" y="0"/>
                  </a:lnTo>
                  <a:cubicBezTo>
                    <a:pt x="3008" y="0"/>
                    <a:pt x="2880" y="128"/>
                    <a:pt x="2880" y="320"/>
                  </a:cubicBezTo>
                  <a:lnTo>
                    <a:pt x="2880" y="3200"/>
                  </a:lnTo>
                  <a:cubicBezTo>
                    <a:pt x="2880" y="3392"/>
                    <a:pt x="3008" y="3520"/>
                    <a:pt x="3200" y="3520"/>
                  </a:cubicBezTo>
                  <a:lnTo>
                    <a:pt x="5440" y="3520"/>
                  </a:lnTo>
                  <a:lnTo>
                    <a:pt x="5440" y="4800"/>
                  </a:lnTo>
                  <a:lnTo>
                    <a:pt x="1600" y="4800"/>
                  </a:lnTo>
                  <a:cubicBezTo>
                    <a:pt x="1440" y="4800"/>
                    <a:pt x="1280" y="4928"/>
                    <a:pt x="1280" y="5120"/>
                  </a:cubicBezTo>
                  <a:lnTo>
                    <a:pt x="1280" y="6432"/>
                  </a:lnTo>
                  <a:cubicBezTo>
                    <a:pt x="544" y="6592"/>
                    <a:pt x="0" y="7232"/>
                    <a:pt x="0" y="8000"/>
                  </a:cubicBezTo>
                  <a:cubicBezTo>
                    <a:pt x="0" y="8896"/>
                    <a:pt x="704" y="9600"/>
                    <a:pt x="1600" y="9600"/>
                  </a:cubicBezTo>
                  <a:cubicBezTo>
                    <a:pt x="2496" y="9600"/>
                    <a:pt x="3200" y="8896"/>
                    <a:pt x="3200" y="8000"/>
                  </a:cubicBezTo>
                  <a:cubicBezTo>
                    <a:pt x="3200" y="7232"/>
                    <a:pt x="2656" y="6592"/>
                    <a:pt x="1920" y="6432"/>
                  </a:cubicBezTo>
                  <a:lnTo>
                    <a:pt x="1920" y="5440"/>
                  </a:lnTo>
                  <a:lnTo>
                    <a:pt x="5440" y="5440"/>
                  </a:lnTo>
                  <a:lnTo>
                    <a:pt x="5440" y="7072"/>
                  </a:lnTo>
                  <a:cubicBezTo>
                    <a:pt x="4704" y="7232"/>
                    <a:pt x="4160" y="7872"/>
                    <a:pt x="4160" y="8640"/>
                  </a:cubicBezTo>
                  <a:cubicBezTo>
                    <a:pt x="4160" y="9536"/>
                    <a:pt x="4864" y="10240"/>
                    <a:pt x="5760" y="10240"/>
                  </a:cubicBezTo>
                  <a:cubicBezTo>
                    <a:pt x="6656" y="10240"/>
                    <a:pt x="7360" y="9536"/>
                    <a:pt x="7360" y="8640"/>
                  </a:cubicBezTo>
                  <a:cubicBezTo>
                    <a:pt x="7360" y="7872"/>
                    <a:pt x="6816" y="7232"/>
                    <a:pt x="6080" y="7072"/>
                  </a:cubicBezTo>
                  <a:lnTo>
                    <a:pt x="6080" y="5440"/>
                  </a:lnTo>
                  <a:lnTo>
                    <a:pt x="9600" y="5440"/>
                  </a:lnTo>
                  <a:lnTo>
                    <a:pt x="9600" y="6432"/>
                  </a:lnTo>
                  <a:cubicBezTo>
                    <a:pt x="8864" y="6592"/>
                    <a:pt x="8320" y="7232"/>
                    <a:pt x="8320" y="8000"/>
                  </a:cubicBezTo>
                  <a:cubicBezTo>
                    <a:pt x="8320" y="8896"/>
                    <a:pt x="9024" y="9600"/>
                    <a:pt x="9920" y="9600"/>
                  </a:cubicBezTo>
                  <a:cubicBezTo>
                    <a:pt x="10816" y="9600"/>
                    <a:pt x="11520" y="8896"/>
                    <a:pt x="11520" y="8000"/>
                  </a:cubicBezTo>
                  <a:cubicBezTo>
                    <a:pt x="11520" y="7232"/>
                    <a:pt x="10976" y="6592"/>
                    <a:pt x="10240" y="6432"/>
                  </a:cubicBezTo>
                  <a:close/>
                  <a:moveTo>
                    <a:pt x="3520" y="640"/>
                  </a:moveTo>
                  <a:lnTo>
                    <a:pt x="8000" y="640"/>
                  </a:lnTo>
                  <a:lnTo>
                    <a:pt x="8000" y="2880"/>
                  </a:lnTo>
                  <a:lnTo>
                    <a:pt x="3520" y="2880"/>
                  </a:lnTo>
                  <a:lnTo>
                    <a:pt x="3520" y="640"/>
                  </a:lnTo>
                  <a:close/>
                  <a:moveTo>
                    <a:pt x="2560" y="8000"/>
                  </a:moveTo>
                  <a:cubicBezTo>
                    <a:pt x="2560" y="8512"/>
                    <a:pt x="2144" y="8960"/>
                    <a:pt x="1600" y="8960"/>
                  </a:cubicBezTo>
                  <a:cubicBezTo>
                    <a:pt x="1056" y="8960"/>
                    <a:pt x="640" y="8512"/>
                    <a:pt x="640" y="8000"/>
                  </a:cubicBezTo>
                  <a:cubicBezTo>
                    <a:pt x="640" y="7584"/>
                    <a:pt x="896" y="7232"/>
                    <a:pt x="1280" y="7104"/>
                  </a:cubicBezTo>
                  <a:cubicBezTo>
                    <a:pt x="1344" y="7072"/>
                    <a:pt x="1376" y="7072"/>
                    <a:pt x="1440" y="7072"/>
                  </a:cubicBezTo>
                  <a:lnTo>
                    <a:pt x="1760" y="7072"/>
                  </a:lnTo>
                  <a:cubicBezTo>
                    <a:pt x="1824" y="7072"/>
                    <a:pt x="1856" y="7104"/>
                    <a:pt x="1920" y="7104"/>
                  </a:cubicBezTo>
                  <a:cubicBezTo>
                    <a:pt x="2304" y="7232"/>
                    <a:pt x="2560" y="7584"/>
                    <a:pt x="2560" y="8000"/>
                  </a:cubicBezTo>
                  <a:close/>
                  <a:moveTo>
                    <a:pt x="6720" y="8640"/>
                  </a:moveTo>
                  <a:cubicBezTo>
                    <a:pt x="6720" y="9152"/>
                    <a:pt x="6304" y="9600"/>
                    <a:pt x="5760" y="9600"/>
                  </a:cubicBezTo>
                  <a:cubicBezTo>
                    <a:pt x="5216" y="9600"/>
                    <a:pt x="4800" y="9152"/>
                    <a:pt x="4800" y="8640"/>
                  </a:cubicBezTo>
                  <a:cubicBezTo>
                    <a:pt x="4800" y="8096"/>
                    <a:pt x="5216" y="7680"/>
                    <a:pt x="5760" y="7680"/>
                  </a:cubicBezTo>
                  <a:cubicBezTo>
                    <a:pt x="6304" y="7680"/>
                    <a:pt x="6720" y="8096"/>
                    <a:pt x="6720" y="8640"/>
                  </a:cubicBezTo>
                  <a:close/>
                  <a:moveTo>
                    <a:pt x="9920" y="8960"/>
                  </a:moveTo>
                  <a:cubicBezTo>
                    <a:pt x="9376" y="8960"/>
                    <a:pt x="8960" y="8512"/>
                    <a:pt x="8960" y="8000"/>
                  </a:cubicBezTo>
                  <a:cubicBezTo>
                    <a:pt x="8960" y="7584"/>
                    <a:pt x="9216" y="7232"/>
                    <a:pt x="9600" y="7104"/>
                  </a:cubicBezTo>
                  <a:lnTo>
                    <a:pt x="10240" y="7104"/>
                  </a:lnTo>
                  <a:cubicBezTo>
                    <a:pt x="10624" y="7232"/>
                    <a:pt x="10880" y="7584"/>
                    <a:pt x="10880" y="8000"/>
                  </a:cubicBezTo>
                  <a:cubicBezTo>
                    <a:pt x="10880" y="8512"/>
                    <a:pt x="10464" y="8960"/>
                    <a:pt x="9920" y="89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grpSp>
      <p:pic>
        <p:nvPicPr>
          <p:cNvPr id="89" name="图形 88"/>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2878" y="298865"/>
            <a:ext cx="1717949" cy="480125"/>
          </a:xfrm>
          <a:prstGeom prst="rect">
            <a:avLst/>
          </a:prstGeom>
        </p:spPr>
      </p:pic>
    </p:spTree>
    <p:custDataLst>
      <p:tags r:id="rId9"/>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288202" y="373380"/>
            <a:ext cx="11048207" cy="706755"/>
          </a:xfrm>
          <a:prstGeom prst="rect">
            <a:avLst/>
          </a:prstGeom>
        </p:spPr>
        <p:txBody>
          <a:bodyPr wrap="square">
            <a:spAutoFit/>
          </a:bodyPr>
          <a:lstStyle/>
          <a:p>
            <a:r>
              <a:rPr lang="en-IN" altLang="zh-CN" sz="4000" dirty="0">
                <a:solidFill>
                  <a:srgbClr val="F77C7C"/>
                </a:solidFill>
                <a:latin typeface="MuseoModerno Black" pitchFamily="2" charset="0"/>
                <a:cs typeface="Manrope SemiBold" charset="0"/>
              </a:rPr>
              <a:t>Report</a:t>
            </a:r>
            <a:endParaRPr lang="en-IN" altLang="zh-CN" sz="4000" dirty="0">
              <a:solidFill>
                <a:srgbClr val="F77C7C"/>
              </a:solidFill>
              <a:latin typeface="MuseoModerno Black" pitchFamily="2" charset="0"/>
              <a:cs typeface="Manrope SemiBold" charset="0"/>
            </a:endParaRPr>
          </a:p>
        </p:txBody>
      </p:sp>
      <p:grpSp>
        <p:nvGrpSpPr>
          <p:cNvPr id="11" name="组合 10"/>
          <p:cNvGrpSpPr/>
          <p:nvPr/>
        </p:nvGrpSpPr>
        <p:grpSpPr>
          <a:xfrm>
            <a:off x="685278" y="2816894"/>
            <a:ext cx="10651409" cy="2853098"/>
            <a:chOff x="810634" y="2200309"/>
            <a:chExt cx="10651409" cy="2853098"/>
          </a:xfrm>
        </p:grpSpPr>
        <p:sp>
          <p:nvSpPr>
            <p:cNvPr id="43" name="Rectangle 22"/>
            <p:cNvSpPr/>
            <p:nvPr/>
          </p:nvSpPr>
          <p:spPr>
            <a:xfrm>
              <a:off x="1292159" y="2200309"/>
              <a:ext cx="3398066" cy="368300"/>
            </a:xfrm>
            <a:prstGeom prst="rect">
              <a:avLst/>
            </a:prstGeom>
          </p:spPr>
          <p:txBody>
            <a:bodyPr wrap="square">
              <a:spAutoFit/>
            </a:bodyPr>
            <a:lstStyle/>
            <a:p>
              <a:pPr fontAlgn="base">
                <a:lnSpc>
                  <a:spcPct val="150000"/>
                </a:lnSpc>
              </a:pPr>
              <a:r>
                <a:rPr lang="en-IN" altLang="en-US" sz="1200" dirty="0">
                  <a:solidFill>
                    <a:schemeClr val="tx1">
                      <a:lumMod val="75000"/>
                      <a:lumOff val="25000"/>
                    </a:schemeClr>
                  </a:solidFill>
                  <a:latin typeface="+mn-ea"/>
                  <a:cs typeface="Manrope SemiBold" charset="0"/>
                </a:rPr>
                <a:t>Day 1-5 : C++</a:t>
              </a:r>
              <a:endParaRPr lang="en-IN" altLang="en-US" sz="1200" i="0" dirty="0">
                <a:solidFill>
                  <a:schemeClr val="tx1">
                    <a:lumMod val="75000"/>
                    <a:lumOff val="25000"/>
                  </a:schemeClr>
                </a:solidFill>
                <a:effectLst/>
                <a:latin typeface="+mn-ea"/>
                <a:cs typeface="Manrope SemiBold" charset="0"/>
              </a:endParaRPr>
            </a:p>
          </p:txBody>
        </p:sp>
        <p:sp>
          <p:nvSpPr>
            <p:cNvPr id="44" name="Oval 23"/>
            <p:cNvSpPr/>
            <p:nvPr/>
          </p:nvSpPr>
          <p:spPr>
            <a:xfrm>
              <a:off x="811632" y="2298351"/>
              <a:ext cx="276569" cy="2765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cs typeface="Manrope SemiBold" charset="0"/>
              </a:endParaRPr>
            </a:p>
          </p:txBody>
        </p:sp>
        <p:sp>
          <p:nvSpPr>
            <p:cNvPr id="45" name="Rectangle 24"/>
            <p:cNvSpPr/>
            <p:nvPr/>
          </p:nvSpPr>
          <p:spPr>
            <a:xfrm>
              <a:off x="1292159" y="3309657"/>
              <a:ext cx="3398066" cy="368300"/>
            </a:xfrm>
            <a:prstGeom prst="rect">
              <a:avLst/>
            </a:prstGeom>
          </p:spPr>
          <p:txBody>
            <a:bodyPr wrap="square">
              <a:spAutoFit/>
            </a:bodyPr>
            <a:lstStyle/>
            <a:p>
              <a:pPr fontAlgn="base">
                <a:lnSpc>
                  <a:spcPct val="150000"/>
                </a:lnSpc>
              </a:pPr>
              <a:r>
                <a:rPr lang="en-IN" altLang="en-US" sz="1200" i="0" dirty="0">
                  <a:solidFill>
                    <a:schemeClr val="tx1">
                      <a:lumMod val="75000"/>
                      <a:lumOff val="25000"/>
                    </a:schemeClr>
                  </a:solidFill>
                  <a:effectLst/>
                  <a:latin typeface="+mn-ea"/>
                  <a:cs typeface="Manrope SemiBold" charset="0"/>
                </a:rPr>
                <a:t>Day 5-9 : QtQML-Started VyomGCS Build</a:t>
              </a:r>
              <a:endParaRPr lang="en-IN" altLang="en-US" sz="1200" i="0" dirty="0">
                <a:solidFill>
                  <a:schemeClr val="tx1">
                    <a:lumMod val="75000"/>
                    <a:lumOff val="25000"/>
                  </a:schemeClr>
                </a:solidFill>
                <a:effectLst/>
                <a:latin typeface="+mn-ea"/>
                <a:cs typeface="Manrope SemiBold" charset="0"/>
              </a:endParaRPr>
            </a:p>
          </p:txBody>
        </p:sp>
        <p:sp>
          <p:nvSpPr>
            <p:cNvPr id="46" name="Oval 25"/>
            <p:cNvSpPr/>
            <p:nvPr/>
          </p:nvSpPr>
          <p:spPr>
            <a:xfrm>
              <a:off x="811632" y="3396941"/>
              <a:ext cx="276569" cy="2765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cs typeface="Manrope SemiBold" charset="0"/>
              </a:endParaRPr>
            </a:p>
          </p:txBody>
        </p:sp>
        <p:sp>
          <p:nvSpPr>
            <p:cNvPr id="52" name="Rectangle 26"/>
            <p:cNvSpPr/>
            <p:nvPr/>
          </p:nvSpPr>
          <p:spPr>
            <a:xfrm>
              <a:off x="1291161" y="4408247"/>
              <a:ext cx="3398066" cy="645160"/>
            </a:xfrm>
            <a:prstGeom prst="rect">
              <a:avLst/>
            </a:prstGeom>
          </p:spPr>
          <p:txBody>
            <a:bodyPr wrap="square">
              <a:spAutoFit/>
            </a:bodyPr>
            <a:lstStyle/>
            <a:p>
              <a:pPr fontAlgn="base">
                <a:lnSpc>
                  <a:spcPct val="150000"/>
                </a:lnSpc>
              </a:pPr>
              <a:r>
                <a:rPr lang="en-IN" altLang="en-US" sz="1200" i="0" dirty="0">
                  <a:solidFill>
                    <a:schemeClr val="tx1">
                      <a:lumMod val="75000"/>
                      <a:lumOff val="25000"/>
                    </a:schemeClr>
                  </a:solidFill>
                  <a:effectLst/>
                  <a:latin typeface="+mn-ea"/>
                  <a:cs typeface="Manrope SemiBold" charset="0"/>
                </a:rPr>
                <a:t>Continued learning with regular changes done to QGC</a:t>
              </a:r>
              <a:endParaRPr lang="en-IN" altLang="en-US" sz="1200" i="0" dirty="0">
                <a:solidFill>
                  <a:schemeClr val="tx1">
                    <a:lumMod val="75000"/>
                    <a:lumOff val="25000"/>
                  </a:schemeClr>
                </a:solidFill>
                <a:effectLst/>
                <a:latin typeface="+mn-ea"/>
                <a:cs typeface="Manrope SemiBold" charset="0"/>
              </a:endParaRPr>
            </a:p>
          </p:txBody>
        </p:sp>
        <p:sp>
          <p:nvSpPr>
            <p:cNvPr id="53" name="Oval 27"/>
            <p:cNvSpPr/>
            <p:nvPr/>
          </p:nvSpPr>
          <p:spPr>
            <a:xfrm>
              <a:off x="810634" y="4495531"/>
              <a:ext cx="276569" cy="2765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cs typeface="Manrope SemiBold" charset="0"/>
              </a:endParaRPr>
            </a:p>
          </p:txBody>
        </p:sp>
        <p:sp>
          <p:nvSpPr>
            <p:cNvPr id="57" name="Rectangle 29"/>
            <p:cNvSpPr/>
            <p:nvPr/>
          </p:nvSpPr>
          <p:spPr>
            <a:xfrm>
              <a:off x="5715878" y="4182283"/>
              <a:ext cx="1768956" cy="368300"/>
            </a:xfrm>
            <a:prstGeom prst="rect">
              <a:avLst/>
            </a:prstGeom>
          </p:spPr>
          <p:txBody>
            <a:bodyPr wrap="square">
              <a:spAutoFit/>
            </a:bodyPr>
            <a:lstStyle/>
            <a:p>
              <a:pPr fontAlgn="base">
                <a:lnSpc>
                  <a:spcPct val="150000"/>
                </a:lnSpc>
              </a:pPr>
              <a:endParaRPr lang="en-US" sz="1200" i="0" dirty="0">
                <a:solidFill>
                  <a:schemeClr val="tx1">
                    <a:lumMod val="75000"/>
                    <a:lumOff val="25000"/>
                  </a:schemeClr>
                </a:solidFill>
                <a:effectLst/>
                <a:latin typeface="+mn-ea"/>
                <a:cs typeface="Manrope SemiBold" charset="0"/>
              </a:endParaRPr>
            </a:p>
          </p:txBody>
        </p:sp>
        <p:sp>
          <p:nvSpPr>
            <p:cNvPr id="69" name="Oval 10"/>
            <p:cNvSpPr/>
            <p:nvPr/>
          </p:nvSpPr>
          <p:spPr>
            <a:xfrm flipH="1">
              <a:off x="5705486" y="2777715"/>
              <a:ext cx="262009" cy="273729"/>
            </a:xfrm>
            <a:custGeom>
              <a:avLst/>
              <a:gdLst>
                <a:gd name="connsiteX0" fmla="*/ 244584 w 510088"/>
                <a:gd name="connsiteY0" fmla="*/ 269606 h 532904"/>
                <a:gd name="connsiteX1" fmla="*/ 203537 w 510088"/>
                <a:gd name="connsiteY1" fmla="*/ 310696 h 532904"/>
                <a:gd name="connsiteX2" fmla="*/ 244584 w 510088"/>
                <a:gd name="connsiteY2" fmla="*/ 351739 h 532904"/>
                <a:gd name="connsiteX3" fmla="*/ 285679 w 510088"/>
                <a:gd name="connsiteY3" fmla="*/ 310696 h 532904"/>
                <a:gd name="connsiteX4" fmla="*/ 244584 w 510088"/>
                <a:gd name="connsiteY4" fmla="*/ 269606 h 532904"/>
                <a:gd name="connsiteX5" fmla="*/ 333059 w 510088"/>
                <a:gd name="connsiteY5" fmla="*/ 135861 h 532904"/>
                <a:gd name="connsiteX6" fmla="*/ 344868 w 510088"/>
                <a:gd name="connsiteY6" fmla="*/ 137432 h 532904"/>
                <a:gd name="connsiteX7" fmla="*/ 352059 w 510088"/>
                <a:gd name="connsiteY7" fmla="*/ 146955 h 532904"/>
                <a:gd name="connsiteX8" fmla="*/ 341059 w 510088"/>
                <a:gd name="connsiteY8" fmla="*/ 166048 h 532904"/>
                <a:gd name="connsiteX9" fmla="*/ 319773 w 510088"/>
                <a:gd name="connsiteY9" fmla="*/ 171761 h 532904"/>
                <a:gd name="connsiteX10" fmla="*/ 316964 w 510088"/>
                <a:gd name="connsiteY10" fmla="*/ 175380 h 532904"/>
                <a:gd name="connsiteX11" fmla="*/ 316964 w 510088"/>
                <a:gd name="connsiteY11" fmla="*/ 306792 h 532904"/>
                <a:gd name="connsiteX12" fmla="*/ 317059 w 510088"/>
                <a:gd name="connsiteY12" fmla="*/ 310696 h 532904"/>
                <a:gd name="connsiteX13" fmla="*/ 244536 w 510088"/>
                <a:gd name="connsiteY13" fmla="*/ 383211 h 532904"/>
                <a:gd name="connsiteX14" fmla="*/ 191585 w 510088"/>
                <a:gd name="connsiteY14" fmla="*/ 360262 h 532904"/>
                <a:gd name="connsiteX15" fmla="*/ 172157 w 510088"/>
                <a:gd name="connsiteY15" fmla="*/ 305840 h 532904"/>
                <a:gd name="connsiteX16" fmla="*/ 237441 w 510088"/>
                <a:gd name="connsiteY16" fmla="*/ 238467 h 532904"/>
                <a:gd name="connsiteX17" fmla="*/ 285774 w 510088"/>
                <a:gd name="connsiteY17" fmla="*/ 251037 h 532904"/>
                <a:gd name="connsiteX18" fmla="*/ 285774 w 510088"/>
                <a:gd name="connsiteY18" fmla="*/ 166238 h 532904"/>
                <a:gd name="connsiteX19" fmla="*/ 302869 w 510088"/>
                <a:gd name="connsiteY19" fmla="*/ 143955 h 532904"/>
                <a:gd name="connsiteX20" fmla="*/ 121141 w 510088"/>
                <a:gd name="connsiteY20" fmla="*/ 32143 h 532904"/>
                <a:gd name="connsiteX21" fmla="*/ 32095 w 510088"/>
                <a:gd name="connsiteY21" fmla="*/ 121191 h 532904"/>
                <a:gd name="connsiteX22" fmla="*/ 32095 w 510088"/>
                <a:gd name="connsiteY22" fmla="*/ 411762 h 532904"/>
                <a:gd name="connsiteX23" fmla="*/ 121141 w 510088"/>
                <a:gd name="connsiteY23" fmla="*/ 500809 h 532904"/>
                <a:gd name="connsiteX24" fmla="*/ 388995 w 510088"/>
                <a:gd name="connsiteY24" fmla="*/ 500809 h 532904"/>
                <a:gd name="connsiteX25" fmla="*/ 478041 w 510088"/>
                <a:gd name="connsiteY25" fmla="*/ 411762 h 532904"/>
                <a:gd name="connsiteX26" fmla="*/ 478041 w 510088"/>
                <a:gd name="connsiteY26" fmla="*/ 121191 h 532904"/>
                <a:gd name="connsiteX27" fmla="*/ 388995 w 510088"/>
                <a:gd name="connsiteY27" fmla="*/ 32143 h 532904"/>
                <a:gd name="connsiteX28" fmla="*/ 121141 w 510088"/>
                <a:gd name="connsiteY28" fmla="*/ 0 h 532904"/>
                <a:gd name="connsiteX29" fmla="*/ 388995 w 510088"/>
                <a:gd name="connsiteY29" fmla="*/ 0 h 532904"/>
                <a:gd name="connsiteX30" fmla="*/ 510088 w 510088"/>
                <a:gd name="connsiteY30" fmla="*/ 121191 h 532904"/>
                <a:gd name="connsiteX31" fmla="*/ 510088 w 510088"/>
                <a:gd name="connsiteY31" fmla="*/ 411762 h 532904"/>
                <a:gd name="connsiteX32" fmla="*/ 388995 w 510088"/>
                <a:gd name="connsiteY32" fmla="*/ 532904 h 532904"/>
                <a:gd name="connsiteX33" fmla="*/ 121141 w 510088"/>
                <a:gd name="connsiteY33" fmla="*/ 532904 h 532904"/>
                <a:gd name="connsiteX34" fmla="*/ 0 w 510088"/>
                <a:gd name="connsiteY34" fmla="*/ 411762 h 532904"/>
                <a:gd name="connsiteX35" fmla="*/ 0 w 510088"/>
                <a:gd name="connsiteY35" fmla="*/ 121143 h 532904"/>
                <a:gd name="connsiteX36" fmla="*/ 121141 w 510088"/>
                <a:gd name="connsiteY36" fmla="*/ 0 h 53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0088" h="532904">
                  <a:moveTo>
                    <a:pt x="244584" y="269606"/>
                  </a:moveTo>
                  <a:cubicBezTo>
                    <a:pt x="221965" y="269606"/>
                    <a:pt x="203537" y="288080"/>
                    <a:pt x="203537" y="310696"/>
                  </a:cubicBezTo>
                  <a:cubicBezTo>
                    <a:pt x="203537" y="333313"/>
                    <a:pt x="221965" y="351739"/>
                    <a:pt x="244584" y="351739"/>
                  </a:cubicBezTo>
                  <a:cubicBezTo>
                    <a:pt x="267203" y="351739"/>
                    <a:pt x="285679" y="333360"/>
                    <a:pt x="285679" y="310696"/>
                  </a:cubicBezTo>
                  <a:cubicBezTo>
                    <a:pt x="285679" y="288080"/>
                    <a:pt x="267203" y="269606"/>
                    <a:pt x="244584" y="269606"/>
                  </a:cubicBezTo>
                  <a:close/>
                  <a:moveTo>
                    <a:pt x="333059" y="135861"/>
                  </a:moveTo>
                  <a:cubicBezTo>
                    <a:pt x="337011" y="134813"/>
                    <a:pt x="341249" y="135337"/>
                    <a:pt x="344868" y="137432"/>
                  </a:cubicBezTo>
                  <a:cubicBezTo>
                    <a:pt x="348487" y="139479"/>
                    <a:pt x="351059" y="142907"/>
                    <a:pt x="352059" y="146955"/>
                  </a:cubicBezTo>
                  <a:cubicBezTo>
                    <a:pt x="354344" y="155192"/>
                    <a:pt x="349392" y="163762"/>
                    <a:pt x="341059" y="166048"/>
                  </a:cubicBezTo>
                  <a:lnTo>
                    <a:pt x="319773" y="171761"/>
                  </a:lnTo>
                  <a:cubicBezTo>
                    <a:pt x="318107" y="172190"/>
                    <a:pt x="316964" y="173666"/>
                    <a:pt x="316964" y="175380"/>
                  </a:cubicBezTo>
                  <a:lnTo>
                    <a:pt x="316964" y="306792"/>
                  </a:lnTo>
                  <a:cubicBezTo>
                    <a:pt x="317011" y="307935"/>
                    <a:pt x="317059" y="309316"/>
                    <a:pt x="317059" y="310696"/>
                  </a:cubicBezTo>
                  <a:cubicBezTo>
                    <a:pt x="317059" y="350691"/>
                    <a:pt x="284536" y="383211"/>
                    <a:pt x="244536" y="383211"/>
                  </a:cubicBezTo>
                  <a:cubicBezTo>
                    <a:pt x="224584" y="383211"/>
                    <a:pt x="205299" y="374831"/>
                    <a:pt x="191585" y="360262"/>
                  </a:cubicBezTo>
                  <a:cubicBezTo>
                    <a:pt x="177728" y="345454"/>
                    <a:pt x="170823" y="326171"/>
                    <a:pt x="172157" y="305840"/>
                  </a:cubicBezTo>
                  <a:cubicBezTo>
                    <a:pt x="174442" y="270797"/>
                    <a:pt x="202489" y="241800"/>
                    <a:pt x="237441" y="238467"/>
                  </a:cubicBezTo>
                  <a:cubicBezTo>
                    <a:pt x="254631" y="236801"/>
                    <a:pt x="271774" y="241324"/>
                    <a:pt x="285774" y="251037"/>
                  </a:cubicBezTo>
                  <a:lnTo>
                    <a:pt x="285774" y="166238"/>
                  </a:lnTo>
                  <a:cubicBezTo>
                    <a:pt x="285774" y="155811"/>
                    <a:pt x="292821" y="146669"/>
                    <a:pt x="302869" y="143955"/>
                  </a:cubicBezTo>
                  <a:close/>
                  <a:moveTo>
                    <a:pt x="121141" y="32143"/>
                  </a:moveTo>
                  <a:cubicBezTo>
                    <a:pt x="71999" y="32143"/>
                    <a:pt x="32095" y="72048"/>
                    <a:pt x="32095" y="121191"/>
                  </a:cubicBezTo>
                  <a:lnTo>
                    <a:pt x="32095" y="411762"/>
                  </a:lnTo>
                  <a:cubicBezTo>
                    <a:pt x="32095" y="460857"/>
                    <a:pt x="71999" y="500809"/>
                    <a:pt x="121141" y="500809"/>
                  </a:cubicBezTo>
                  <a:lnTo>
                    <a:pt x="388995" y="500809"/>
                  </a:lnTo>
                  <a:cubicBezTo>
                    <a:pt x="438089" y="500809"/>
                    <a:pt x="478041" y="460857"/>
                    <a:pt x="478041" y="411762"/>
                  </a:cubicBezTo>
                  <a:lnTo>
                    <a:pt x="478041" y="121191"/>
                  </a:lnTo>
                  <a:cubicBezTo>
                    <a:pt x="478041" y="72048"/>
                    <a:pt x="438089" y="32143"/>
                    <a:pt x="388995" y="32143"/>
                  </a:cubicBezTo>
                  <a:close/>
                  <a:moveTo>
                    <a:pt x="121141" y="0"/>
                  </a:moveTo>
                  <a:lnTo>
                    <a:pt x="388995" y="0"/>
                  </a:lnTo>
                  <a:cubicBezTo>
                    <a:pt x="455756" y="0"/>
                    <a:pt x="510088" y="54334"/>
                    <a:pt x="510088" y="121191"/>
                  </a:cubicBezTo>
                  <a:lnTo>
                    <a:pt x="510088" y="411762"/>
                  </a:lnTo>
                  <a:cubicBezTo>
                    <a:pt x="510088" y="478571"/>
                    <a:pt x="455756" y="532904"/>
                    <a:pt x="388995" y="532904"/>
                  </a:cubicBezTo>
                  <a:lnTo>
                    <a:pt x="121141" y="532904"/>
                  </a:lnTo>
                  <a:cubicBezTo>
                    <a:pt x="54333" y="532904"/>
                    <a:pt x="0" y="478571"/>
                    <a:pt x="0" y="411762"/>
                  </a:cubicBezTo>
                  <a:lnTo>
                    <a:pt x="0" y="121143"/>
                  </a:lnTo>
                  <a:cubicBezTo>
                    <a:pt x="0" y="54334"/>
                    <a:pt x="54333" y="0"/>
                    <a:pt x="1211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70" name="Oval 10"/>
            <p:cNvSpPr/>
            <p:nvPr/>
          </p:nvSpPr>
          <p:spPr>
            <a:xfrm flipH="1">
              <a:off x="7556561" y="4629809"/>
              <a:ext cx="262047" cy="273729"/>
            </a:xfrm>
            <a:custGeom>
              <a:avLst/>
              <a:gdLst>
                <a:gd name="connsiteX0" fmla="*/ 256978 w 514056"/>
                <a:gd name="connsiteY0" fmla="*/ 195458 h 536971"/>
                <a:gd name="connsiteX1" fmla="*/ 172648 w 514056"/>
                <a:gd name="connsiteY1" fmla="*/ 279865 h 536971"/>
                <a:gd name="connsiteX2" fmla="*/ 256978 w 514056"/>
                <a:gd name="connsiteY2" fmla="*/ 364178 h 536971"/>
                <a:gd name="connsiteX3" fmla="*/ 341307 w 514056"/>
                <a:gd name="connsiteY3" fmla="*/ 279818 h 536971"/>
                <a:gd name="connsiteX4" fmla="*/ 256978 w 514056"/>
                <a:gd name="connsiteY4" fmla="*/ 195458 h 536971"/>
                <a:gd name="connsiteX5" fmla="*/ 256978 w 514056"/>
                <a:gd name="connsiteY5" fmla="*/ 163085 h 536971"/>
                <a:gd name="connsiteX6" fmla="*/ 373687 w 514056"/>
                <a:gd name="connsiteY6" fmla="*/ 279818 h 536971"/>
                <a:gd name="connsiteX7" fmla="*/ 256978 w 514056"/>
                <a:gd name="connsiteY7" fmla="*/ 396503 h 536971"/>
                <a:gd name="connsiteX8" fmla="*/ 140269 w 514056"/>
                <a:gd name="connsiteY8" fmla="*/ 279818 h 536971"/>
                <a:gd name="connsiteX9" fmla="*/ 256978 w 514056"/>
                <a:gd name="connsiteY9" fmla="*/ 163085 h 536971"/>
                <a:gd name="connsiteX10" fmla="*/ 122050 w 514056"/>
                <a:gd name="connsiteY10" fmla="*/ 32287 h 536971"/>
                <a:gd name="connsiteX11" fmla="*/ 32381 w 514056"/>
                <a:gd name="connsiteY11" fmla="*/ 122004 h 536971"/>
                <a:gd name="connsiteX12" fmla="*/ 32381 w 514056"/>
                <a:gd name="connsiteY12" fmla="*/ 414872 h 536971"/>
                <a:gd name="connsiteX13" fmla="*/ 122050 w 514056"/>
                <a:gd name="connsiteY13" fmla="*/ 504589 h 536971"/>
                <a:gd name="connsiteX14" fmla="*/ 391959 w 514056"/>
                <a:gd name="connsiteY14" fmla="*/ 504589 h 536971"/>
                <a:gd name="connsiteX15" fmla="*/ 481675 w 514056"/>
                <a:gd name="connsiteY15" fmla="*/ 414872 h 536971"/>
                <a:gd name="connsiteX16" fmla="*/ 481675 w 514056"/>
                <a:gd name="connsiteY16" fmla="*/ 122004 h 536971"/>
                <a:gd name="connsiteX17" fmla="*/ 391959 w 514056"/>
                <a:gd name="connsiteY17" fmla="*/ 32287 h 536971"/>
                <a:gd name="connsiteX18" fmla="*/ 122050 w 514056"/>
                <a:gd name="connsiteY18" fmla="*/ 0 h 536971"/>
                <a:gd name="connsiteX19" fmla="*/ 391959 w 514056"/>
                <a:gd name="connsiteY19" fmla="*/ 0 h 536971"/>
                <a:gd name="connsiteX20" fmla="*/ 514056 w 514056"/>
                <a:gd name="connsiteY20" fmla="*/ 122004 h 536971"/>
                <a:gd name="connsiteX21" fmla="*/ 514056 w 514056"/>
                <a:gd name="connsiteY21" fmla="*/ 414872 h 536971"/>
                <a:gd name="connsiteX22" fmla="*/ 391959 w 514056"/>
                <a:gd name="connsiteY22" fmla="*/ 536971 h 536971"/>
                <a:gd name="connsiteX23" fmla="*/ 122050 w 514056"/>
                <a:gd name="connsiteY23" fmla="*/ 536971 h 536971"/>
                <a:gd name="connsiteX24" fmla="*/ 0 w 514056"/>
                <a:gd name="connsiteY24" fmla="*/ 414872 h 536971"/>
                <a:gd name="connsiteX25" fmla="*/ 0 w 514056"/>
                <a:gd name="connsiteY25" fmla="*/ 122004 h 536971"/>
                <a:gd name="connsiteX26" fmla="*/ 122050 w 514056"/>
                <a:gd name="connsiteY26" fmla="*/ 0 h 53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056" h="536971">
                  <a:moveTo>
                    <a:pt x="256978" y="195458"/>
                  </a:moveTo>
                  <a:cubicBezTo>
                    <a:pt x="210504" y="195458"/>
                    <a:pt x="172648" y="233353"/>
                    <a:pt x="172648" y="279865"/>
                  </a:cubicBezTo>
                  <a:cubicBezTo>
                    <a:pt x="172648" y="326330"/>
                    <a:pt x="210504" y="364178"/>
                    <a:pt x="256978" y="364178"/>
                  </a:cubicBezTo>
                  <a:cubicBezTo>
                    <a:pt x="303452" y="364178"/>
                    <a:pt x="341307" y="326282"/>
                    <a:pt x="341307" y="279818"/>
                  </a:cubicBezTo>
                  <a:cubicBezTo>
                    <a:pt x="341307" y="233306"/>
                    <a:pt x="303452" y="195458"/>
                    <a:pt x="256978" y="195458"/>
                  </a:cubicBezTo>
                  <a:close/>
                  <a:moveTo>
                    <a:pt x="256978" y="163085"/>
                  </a:moveTo>
                  <a:cubicBezTo>
                    <a:pt x="321308" y="163085"/>
                    <a:pt x="373687" y="215453"/>
                    <a:pt x="373687" y="279818"/>
                  </a:cubicBezTo>
                  <a:cubicBezTo>
                    <a:pt x="373687" y="344135"/>
                    <a:pt x="321308" y="396503"/>
                    <a:pt x="256978" y="396503"/>
                  </a:cubicBezTo>
                  <a:cubicBezTo>
                    <a:pt x="192648" y="396503"/>
                    <a:pt x="140269" y="344135"/>
                    <a:pt x="140269" y="279818"/>
                  </a:cubicBezTo>
                  <a:cubicBezTo>
                    <a:pt x="140269" y="215453"/>
                    <a:pt x="192648" y="163085"/>
                    <a:pt x="256978" y="163085"/>
                  </a:cubicBezTo>
                  <a:close/>
                  <a:moveTo>
                    <a:pt x="122050" y="32287"/>
                  </a:moveTo>
                  <a:cubicBezTo>
                    <a:pt x="72620" y="32287"/>
                    <a:pt x="32381" y="72526"/>
                    <a:pt x="32381" y="122004"/>
                  </a:cubicBezTo>
                  <a:lnTo>
                    <a:pt x="32381" y="414872"/>
                  </a:lnTo>
                  <a:cubicBezTo>
                    <a:pt x="32381" y="464349"/>
                    <a:pt x="72620" y="504589"/>
                    <a:pt x="122050" y="504589"/>
                  </a:cubicBezTo>
                  <a:lnTo>
                    <a:pt x="391959" y="504589"/>
                  </a:lnTo>
                  <a:cubicBezTo>
                    <a:pt x="441436" y="504589"/>
                    <a:pt x="481675" y="464349"/>
                    <a:pt x="481675" y="414872"/>
                  </a:cubicBezTo>
                  <a:lnTo>
                    <a:pt x="481675" y="122004"/>
                  </a:lnTo>
                  <a:cubicBezTo>
                    <a:pt x="481675" y="72526"/>
                    <a:pt x="441436" y="32287"/>
                    <a:pt x="391959" y="32287"/>
                  </a:cubicBezTo>
                  <a:close/>
                  <a:moveTo>
                    <a:pt x="122050" y="0"/>
                  </a:moveTo>
                  <a:lnTo>
                    <a:pt x="391959" y="0"/>
                  </a:lnTo>
                  <a:cubicBezTo>
                    <a:pt x="459293" y="0"/>
                    <a:pt x="514056" y="54764"/>
                    <a:pt x="514056" y="122004"/>
                  </a:cubicBezTo>
                  <a:lnTo>
                    <a:pt x="514056" y="414872"/>
                  </a:lnTo>
                  <a:cubicBezTo>
                    <a:pt x="514056" y="482207"/>
                    <a:pt x="459293" y="536971"/>
                    <a:pt x="391959" y="536971"/>
                  </a:cubicBezTo>
                  <a:lnTo>
                    <a:pt x="122050" y="536971"/>
                  </a:lnTo>
                  <a:cubicBezTo>
                    <a:pt x="54763" y="536971"/>
                    <a:pt x="0" y="482207"/>
                    <a:pt x="0" y="414872"/>
                  </a:cubicBezTo>
                  <a:lnTo>
                    <a:pt x="0" y="122004"/>
                  </a:lnTo>
                  <a:cubicBezTo>
                    <a:pt x="0" y="54764"/>
                    <a:pt x="54763" y="0"/>
                    <a:pt x="1220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72" name="Rectangle 29"/>
            <p:cNvSpPr/>
            <p:nvPr/>
          </p:nvSpPr>
          <p:spPr>
            <a:xfrm>
              <a:off x="9878900" y="4182283"/>
              <a:ext cx="1583143" cy="368300"/>
            </a:xfrm>
            <a:prstGeom prst="rect">
              <a:avLst/>
            </a:prstGeom>
          </p:spPr>
          <p:txBody>
            <a:bodyPr wrap="square">
              <a:spAutoFit/>
            </a:bodyPr>
            <a:lstStyle/>
            <a:p>
              <a:pPr fontAlgn="base">
                <a:lnSpc>
                  <a:spcPct val="150000"/>
                </a:lnSpc>
              </a:pPr>
              <a:endParaRPr lang="en-US" sz="1200" i="0" dirty="0">
                <a:solidFill>
                  <a:schemeClr val="bg1"/>
                </a:solidFill>
                <a:effectLst/>
                <a:latin typeface="+mn-ea"/>
                <a:cs typeface="Manrope SemiBold" charset="0"/>
              </a:endParaRPr>
            </a:p>
          </p:txBody>
        </p:sp>
      </p:grpSp>
      <p:pic>
        <p:nvPicPr>
          <p:cNvPr id="3" name="Picture 2"/>
          <p:cNvPicPr>
            <a:picLocks noChangeAspect="1"/>
          </p:cNvPicPr>
          <p:nvPr>
            <p:custDataLst>
              <p:tags r:id="rId1"/>
            </p:custDataLst>
          </p:nvPr>
        </p:nvPicPr>
        <p:blipFill>
          <a:blip r:embed="rId2"/>
          <a:stretch>
            <a:fillRect/>
          </a:stretch>
        </p:blipFill>
        <p:spPr>
          <a:xfrm>
            <a:off x="4439285" y="471170"/>
            <a:ext cx="6962140" cy="3881120"/>
          </a:xfrm>
          <a:prstGeom prst="rect">
            <a:avLst/>
          </a:prstGeom>
        </p:spPr>
      </p:pic>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288202" y="373380"/>
            <a:ext cx="11048207" cy="706755"/>
          </a:xfrm>
          <a:prstGeom prst="rect">
            <a:avLst/>
          </a:prstGeom>
        </p:spPr>
        <p:txBody>
          <a:bodyPr wrap="square">
            <a:spAutoFit/>
          </a:bodyPr>
          <a:lstStyle/>
          <a:p>
            <a:r>
              <a:rPr lang="en-IN" altLang="zh-CN" sz="4000" dirty="0">
                <a:solidFill>
                  <a:srgbClr val="F77C7C"/>
                </a:solidFill>
                <a:latin typeface="MuseoModerno Black" pitchFamily="2" charset="0"/>
                <a:cs typeface="Manrope SemiBold" charset="0"/>
              </a:rPr>
              <a:t>File Structure of QGC</a:t>
            </a:r>
            <a:endParaRPr lang="en-IN" altLang="zh-CN" sz="4000" dirty="0">
              <a:solidFill>
                <a:srgbClr val="F77C7C"/>
              </a:solidFill>
              <a:latin typeface="MuseoModerno Black" pitchFamily="2" charset="0"/>
              <a:cs typeface="Manrope SemiBold" charset="0"/>
            </a:endParaRPr>
          </a:p>
        </p:txBody>
      </p:sp>
      <p:pic>
        <p:nvPicPr>
          <p:cNvPr id="27" name="Picture 26"/>
          <p:cNvPicPr>
            <a:picLocks noChangeAspect="1"/>
          </p:cNvPicPr>
          <p:nvPr>
            <p:custDataLst>
              <p:tags r:id="rId1"/>
            </p:custDataLst>
          </p:nvPr>
        </p:nvPicPr>
        <p:blipFill>
          <a:blip r:embed="rId2"/>
          <a:stretch>
            <a:fillRect/>
          </a:stretch>
        </p:blipFill>
        <p:spPr>
          <a:xfrm>
            <a:off x="8242300" y="1080135"/>
            <a:ext cx="2657475" cy="2628900"/>
          </a:xfrm>
          <a:prstGeom prst="rect">
            <a:avLst/>
          </a:prstGeom>
        </p:spPr>
      </p:pic>
      <p:sp>
        <p:nvSpPr>
          <p:cNvPr id="30" name="Text Box 29"/>
          <p:cNvSpPr txBox="1"/>
          <p:nvPr/>
        </p:nvSpPr>
        <p:spPr>
          <a:xfrm>
            <a:off x="443865" y="1581150"/>
            <a:ext cx="6229350" cy="4799965"/>
          </a:xfrm>
          <a:prstGeom prst="rect">
            <a:avLst/>
          </a:prstGeom>
          <a:noFill/>
        </p:spPr>
        <p:txBody>
          <a:bodyPr wrap="square" rtlCol="0">
            <a:spAutoFit/>
          </a:bodyPr>
          <a:p>
            <a:r>
              <a:rPr lang="en-IN" altLang="en-US"/>
              <a:t>There are almost 26554 Files in the QGroundControl Project Folder.</a:t>
            </a:r>
            <a:endParaRPr lang="en-IN" altLang="en-US"/>
          </a:p>
          <a:p>
            <a:endParaRPr lang="en-IN" altLang="en-US"/>
          </a:p>
          <a:p>
            <a:r>
              <a:rPr lang="en-IN" altLang="en-US"/>
              <a:t>QGroundControl.pro : is the main project file, which intitializes the App Name, and starts the project, defines constants.</a:t>
            </a:r>
            <a:endParaRPr lang="en-IN" altLang="en-US"/>
          </a:p>
          <a:p>
            <a:endParaRPr lang="en-IN" altLang="en-US"/>
          </a:p>
          <a:p>
            <a:r>
              <a:rPr lang="en-IN" altLang="en-US"/>
              <a:t>qgroundcontrol.pri : are resource files present in every folder denoting where from resource need to be taken from.</a:t>
            </a:r>
            <a:endParaRPr lang="en-IN" altLang="en-US"/>
          </a:p>
          <a:p>
            <a:endParaRPr lang="en-IN" altLang="en-US"/>
          </a:p>
          <a:p>
            <a:r>
              <a:rPr lang="en-IN" altLang="en-US"/>
              <a:t>C++ Files are in every folder for every functionality, but the common, like main C++ Files are in the Sources folder. </a:t>
            </a:r>
            <a:endParaRPr lang="en-IN" altLang="en-US"/>
          </a:p>
          <a:p>
            <a:endParaRPr lang="en-IN" altLang="en-US"/>
          </a:p>
          <a:p>
            <a:r>
              <a:rPr lang="en-IN" altLang="en-US"/>
              <a:t>Headers folder: is used to declare functions, and to link C++ files.</a:t>
            </a:r>
            <a:endParaRPr lang="en-IN" altLang="en-US"/>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713740"/>
            <a:ext cx="9483090" cy="5463540"/>
          </a:xfrm>
        </p:spPr>
        <p:txBody>
          <a:bodyPr/>
          <a:p>
            <a:r>
              <a:rPr lang="en-IN" altLang="en-US" sz="2400"/>
              <a:t>Resources file has all the resources, the ico files, png, and svg files which are used in the QGC Apps in various places in the Application. </a:t>
            </a:r>
            <a:endParaRPr lang="en-IN" altLang="en-US" sz="2400"/>
          </a:p>
          <a:p>
            <a:endParaRPr lang="en-IN" altLang="en-US" sz="2400"/>
          </a:p>
          <a:p>
            <a:r>
              <a:rPr lang="en-IN" altLang="en-US" sz="2400"/>
              <a:t>The QML Files are stored in the src folder.</a:t>
            </a:r>
            <a:endParaRPr lang="en-IN" altLang="en-US" sz="2400"/>
          </a:p>
          <a:p>
            <a:endParaRPr lang="en-IN" altLang="en-US" sz="2400"/>
          </a:p>
          <a:p>
            <a:r>
              <a:rPr lang="en-IN" altLang="en-US" sz="2400"/>
              <a:t>The Project is accessed and altered in the IDE of Qt Creator.</a:t>
            </a:r>
            <a:endParaRPr lang="en-IN" altLang="en-US"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88202" y="373380"/>
            <a:ext cx="11048207" cy="706755"/>
          </a:xfrm>
          <a:prstGeom prst="rect">
            <a:avLst/>
          </a:prstGeom>
        </p:spPr>
        <p:txBody>
          <a:bodyPr wrap="square">
            <a:spAutoFit/>
          </a:bodyPr>
          <a:lstStyle/>
          <a:p>
            <a:r>
              <a:rPr lang="en-IN" altLang="zh-CN" sz="4000" dirty="0">
                <a:solidFill>
                  <a:srgbClr val="F77C7C"/>
                </a:solidFill>
                <a:latin typeface="MuseoModerno Black" pitchFamily="2" charset="0"/>
                <a:cs typeface="Manrope SemiBold" charset="0"/>
              </a:rPr>
              <a:t>VyomGCS</a:t>
            </a:r>
            <a:endParaRPr lang="en-IN" altLang="zh-CN" sz="4000" dirty="0">
              <a:solidFill>
                <a:srgbClr val="F77C7C"/>
              </a:solidFill>
              <a:latin typeface="MuseoModerno Black" pitchFamily="2" charset="0"/>
              <a:cs typeface="Manrope SemiBold" charset="0"/>
            </a:endParaRPr>
          </a:p>
        </p:txBody>
      </p:sp>
      <p:sp>
        <p:nvSpPr>
          <p:cNvPr id="7" name="矩形 6"/>
          <p:cNvSpPr/>
          <p:nvPr/>
        </p:nvSpPr>
        <p:spPr>
          <a:xfrm>
            <a:off x="5032171" y="681435"/>
            <a:ext cx="7046667" cy="245110"/>
          </a:xfrm>
          <a:prstGeom prst="rect">
            <a:avLst/>
          </a:prstGeom>
        </p:spPr>
        <p:txBody>
          <a:bodyPr wrap="square">
            <a:spAutoFit/>
          </a:bodyPr>
          <a:lstStyle/>
          <a:p>
            <a:r>
              <a:rPr lang="en-IN" altLang="zh-CN" sz="1000" dirty="0">
                <a:solidFill>
                  <a:srgbClr val="F77C7C"/>
                </a:solidFill>
                <a:latin typeface="MuseoModerno Black" pitchFamily="2" charset="0"/>
                <a:cs typeface="Manrope SemiBold" charset="0"/>
              </a:rPr>
              <a:t>Feedback from team, and process of creation.</a:t>
            </a:r>
            <a:endParaRPr lang="en-IN" altLang="zh-CN" sz="1000" dirty="0">
              <a:solidFill>
                <a:srgbClr val="F77C7C"/>
              </a:solidFill>
              <a:latin typeface="MuseoModerno Black" pitchFamily="2" charset="0"/>
              <a:cs typeface="Manrope SemiBold" charset="0"/>
            </a:endParaRPr>
          </a:p>
        </p:txBody>
      </p:sp>
      <p:sp>
        <p:nvSpPr>
          <p:cNvPr id="4" name="Text Box 3"/>
          <p:cNvSpPr txBox="1"/>
          <p:nvPr/>
        </p:nvSpPr>
        <p:spPr>
          <a:xfrm>
            <a:off x="407035" y="1562735"/>
            <a:ext cx="10823575" cy="5077460"/>
          </a:xfrm>
          <a:prstGeom prst="rect">
            <a:avLst/>
          </a:prstGeom>
          <a:noFill/>
        </p:spPr>
        <p:txBody>
          <a:bodyPr wrap="square" rtlCol="0">
            <a:spAutoFit/>
          </a:bodyPr>
          <a:p>
            <a:r>
              <a:rPr lang="en-IN" altLang="en-US"/>
              <a:t>In this slide I will tell about VyomGCS. </a:t>
            </a:r>
            <a:endParaRPr lang="en-IN" altLang="en-US"/>
          </a:p>
          <a:p>
            <a:endParaRPr lang="en-IN" altLang="en-US"/>
          </a:p>
          <a:p>
            <a:r>
              <a:rPr lang="en-IN" altLang="en-US"/>
              <a:t>Due to terrible QGC documentation, previously 2 months have been invested in TexMin without any Vanilla build of QGroundControl. In my initial days of learning C++, I also kept researching about Qt Versions and used to do trial and error to find ways to make a custom version of QGC.</a:t>
            </a:r>
            <a:endParaRPr lang="en-IN" altLang="en-US"/>
          </a:p>
          <a:p>
            <a:endParaRPr lang="en-IN" altLang="en-US"/>
          </a:p>
          <a:p>
            <a:r>
              <a:rPr lang="en-IN" altLang="en-US"/>
              <a:t>A Log of QGroundControl Customization for Vyomchara (WINDOWS)</a:t>
            </a:r>
            <a:endParaRPr lang="en-IN" altLang="en-US"/>
          </a:p>
          <a:p>
            <a:endParaRPr lang="en-IN" altLang="en-US"/>
          </a:p>
          <a:p>
            <a:r>
              <a:rPr lang="en-IN" altLang="en-US"/>
              <a:t>1.Download Git for Windows 11. You require to have GIT Bash Terminal.</a:t>
            </a:r>
            <a:endParaRPr lang="en-IN" altLang="en-US"/>
          </a:p>
          <a:p>
            <a:endParaRPr lang="en-IN" altLang="en-US"/>
          </a:p>
          <a:p>
            <a:endParaRPr lang="en-IN" altLang="en-US"/>
          </a:p>
          <a:p>
            <a:r>
              <a:rPr lang="en-IN" altLang="en-US"/>
              <a:t>2.Download C++ with Microsoft Visual Studio.</a:t>
            </a:r>
            <a:endParaRPr lang="en-IN" altLang="en-US"/>
          </a:p>
          <a:p>
            <a:r>
              <a:rPr lang="en-IN" altLang="en-US"/>
              <a:t> </a:t>
            </a:r>
            <a:endParaRPr lang="en-IN" altLang="en-US"/>
          </a:p>
          <a:p>
            <a:endParaRPr lang="en-IN" altLang="en-US"/>
          </a:p>
          <a:p>
            <a:r>
              <a:rPr lang="en-IN" altLang="en-US"/>
              <a:t>3.Download and Install Qt 6.6.3</a:t>
            </a:r>
            <a:endParaRPr lang="en-IN" altLang="en-US"/>
          </a:p>
          <a:p>
            <a:endParaRPr lang="en-IN" altLang="en-US"/>
          </a:p>
          <a:p>
            <a:endParaRPr lang="en-IN" altLang="en-US"/>
          </a:p>
          <a:p>
            <a:endParaRPr lang="en-IN" altLang="en-US"/>
          </a:p>
        </p:txBody>
      </p:sp>
      <p:sp>
        <p:nvSpPr>
          <p:cNvPr id="20" name="Text Box 19"/>
          <p:cNvSpPr txBox="1"/>
          <p:nvPr/>
        </p:nvSpPr>
        <p:spPr>
          <a:xfrm>
            <a:off x="480695" y="3503930"/>
            <a:ext cx="4064000" cy="368300"/>
          </a:xfrm>
          <a:prstGeom prst="rect">
            <a:avLst/>
          </a:prstGeom>
          <a:noFill/>
        </p:spPr>
        <p:txBody>
          <a:bodyPr wrap="square" rtlCol="0">
            <a:spAutoFit/>
          </a:bodyPr>
          <a:p>
            <a:endParaRPr 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838200" y="494665"/>
            <a:ext cx="10515600" cy="5682615"/>
          </a:xfrm>
        </p:spPr>
        <p:txBody>
          <a:bodyPr>
            <a:normAutofit fontScale="50000"/>
          </a:bodyPr>
          <a:p>
            <a:r>
              <a:rPr lang="en-US"/>
              <a:t>4.Clone Master Branch of QGroundControl (QGC) From mavlink/qgroundcontrol: Cross-platform ground control station for drones (Android, iOS, Mac OS, Linux, Windows) (github.com) using the following command in GIT Bash.</a:t>
            </a:r>
            <a:endParaRPr lang="en-US"/>
          </a:p>
          <a:p>
            <a:endParaRPr lang="en-US"/>
          </a:p>
          <a:p>
            <a:r>
              <a:rPr lang="en-US"/>
              <a:t>git clone -b master --recursive https://github.com/mavlink/qgroundcontrol.git</a:t>
            </a:r>
            <a:endParaRPr lang="en-US"/>
          </a:p>
          <a:p>
            <a:endParaRPr lang="en-US"/>
          </a:p>
          <a:p>
            <a:endParaRPr lang="en-US"/>
          </a:p>
          <a:p>
            <a:r>
              <a:rPr lang="en-US"/>
              <a:t>5.Change Variable QGC_APP_NAME from QGroundControl to VyomGCS in the file qgroundcontrol.pro.</a:t>
            </a:r>
            <a:endParaRPr lang="en-US"/>
          </a:p>
          <a:p>
            <a:endParaRPr lang="en-US"/>
          </a:p>
          <a:p>
            <a:endParaRPr lang="en-US"/>
          </a:p>
          <a:p>
            <a:r>
              <a:rPr lang="en-US"/>
              <a:t>6.Change line 182 in src/QGCApplication.cc from "%l Daily" to "%l".</a:t>
            </a:r>
            <a:endParaRPr lang="en-US"/>
          </a:p>
          <a:p>
            <a:endParaRPr lang="en-US"/>
          </a:p>
          <a:p>
            <a:endParaRPr lang="en-US"/>
          </a:p>
          <a:p>
            <a:r>
              <a:rPr lang="en-US"/>
              <a:t>7. Replace Logos</a:t>
            </a:r>
            <a:endParaRPr lang="en-US"/>
          </a:p>
          <a:p>
            <a:r>
              <a:rPr lang="en-US"/>
              <a:t>    - Replace the following logos in the resources folder with the VyomGCS logos:</a:t>
            </a:r>
            <a:endParaRPr lang="en-US"/>
          </a:p>
          <a:p>
            <a:r>
              <a:rPr lang="en-US"/>
              <a:t>      - QGCLogoBlack</a:t>
            </a:r>
            <a:endParaRPr lang="en-US"/>
          </a:p>
          <a:p>
            <a:r>
              <a:rPr lang="en-US"/>
              <a:t>      - QGCLogoFull</a:t>
            </a:r>
            <a:endParaRPr lang="en-US"/>
          </a:p>
          <a:p>
            <a:r>
              <a:rPr lang="en-US"/>
              <a:t>      - QGCLogoWhite</a:t>
            </a:r>
            <a:endParaRPr lang="en-US"/>
          </a:p>
          <a:p>
            <a:r>
              <a:rPr lang="en-US"/>
              <a:t>- Ensure the logos are in `.svg` and `.png` formats.</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normAutofit fontScale="60000"/>
          </a:bodyPr>
          <a:p>
            <a:r>
              <a:rPr lang="en-US"/>
              <a:t>Update Icons</a:t>
            </a:r>
            <a:endParaRPr lang="en-US"/>
          </a:p>
          <a:p>
            <a:r>
              <a:rPr lang="en-US"/>
              <a:t>    - Replace qgroundcontrol.ico with the VyomGCS logo (16x16).</a:t>
            </a:r>
            <a:endParaRPr lang="en-US"/>
          </a:p>
          <a:p>
            <a:r>
              <a:rPr lang="en-US"/>
              <a:t>- Replace qgroundcontrol.png with the VyomGCS logo (512x512).</a:t>
            </a:r>
            <a:endParaRPr lang="en-US"/>
          </a:p>
          <a:p>
            <a:endParaRPr lang="en-US"/>
          </a:p>
          <a:p>
            <a:endParaRPr lang="en-US"/>
          </a:p>
          <a:p>
            <a:r>
              <a:rPr lang="en-US"/>
              <a:t>9.Removing QGC Name occurrences further:</a:t>
            </a:r>
            <a:endParaRPr lang="en-US"/>
          </a:p>
          <a:p>
            <a:r>
              <a:rPr lang="en-US"/>
              <a:t>    - Modify HelpSetting.qml:</a:t>
            </a:r>
            <a:endParaRPr lang="en-US"/>
          </a:p>
          <a:p>
            <a:r>
              <a:rPr lang="en-US"/>
              <a:t>      - Change names and provide links from line 37 to line 65.</a:t>
            </a:r>
            <a:endParaRPr lang="en-US"/>
          </a:p>
          <a:p>
            <a:r>
              <a:rPr lang="en-US"/>
              <a:t>    - Modify src/UI/preferences/RemoteIDSetting.qml:</a:t>
            </a:r>
            <a:endParaRPr lang="en-US"/>
          </a:p>
          <a:p>
            <a:r>
              <a:rPr lang="en-US"/>
              <a:t>      - Change line 933:</a:t>
            </a:r>
            <a:endParaRPr lang="en-US"/>
          </a:p>
          <a:p>
            <a:r>
              <a:rPr lang="en-US"/>
              <a:t>        "Note: Even if this box is unset, VyomGCS …”</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838200" y="605790"/>
            <a:ext cx="10515600" cy="5571490"/>
          </a:xfrm>
        </p:spPr>
        <p:txBody>
          <a:bodyPr>
            <a:normAutofit fontScale="60000"/>
          </a:bodyPr>
          <a:p>
            <a:r>
              <a:rPr lang="en-US"/>
              <a:t>Note 1: Stable V4.0 uses Qt 5.15.2 and is stable, but does not support Orange Cube Drone Controller.</a:t>
            </a:r>
            <a:endParaRPr lang="en-US"/>
          </a:p>
          <a:p>
            <a:endParaRPr lang="en-US"/>
          </a:p>
          <a:p>
            <a:endParaRPr lang="en-US"/>
          </a:p>
          <a:p>
            <a:r>
              <a:rPr lang="en-US"/>
              <a:t>Note 2: There is a weird message about unsaved changes. Saving causes errors, so avoid saving to prevent issues.</a:t>
            </a:r>
            <a:endParaRPr lang="en-US"/>
          </a:p>
          <a:p>
            <a:endParaRPr lang="en-US"/>
          </a:p>
          <a:p>
            <a:endParaRPr lang="en-US"/>
          </a:p>
          <a:p>
            <a:r>
              <a:rPr lang="en-US"/>
              <a:t>10.Open the Project file in QT Creator 13.0.2 using the qgroundcontrol.pro file let it read.</a:t>
            </a:r>
            <a:endParaRPr lang="en-US"/>
          </a:p>
          <a:p>
            <a:endParaRPr lang="en-US"/>
          </a:p>
          <a:p>
            <a:endParaRPr lang="en-US"/>
          </a:p>
          <a:p>
            <a:r>
              <a:rPr lang="en-US"/>
              <a:t>11.Build after all these steps, Warnings are normal using Qt 6.6.3 MSVC 2019 64Bit in Release mode. The Build will be done in Build\6_3-Release\staging where the .exe file will be made.</a:t>
            </a:r>
            <a:endParaRPr lang="en-US"/>
          </a:p>
          <a:p>
            <a:endParaRPr lang="en-US"/>
          </a:p>
          <a:p>
            <a:endParaRPr lang="en-US"/>
          </a:p>
          <a:p>
            <a:r>
              <a:rPr lang="en-US"/>
              <a:t>11.After testing the application make a installation file using Inno Setup Compiler.</a:t>
            </a:r>
            <a:endParaRPr lang="en-US"/>
          </a:p>
        </p:txBody>
      </p:sp>
    </p:spTree>
  </p:cSld>
  <p:clrMapOvr>
    <a:masterClrMapping/>
  </p:clrMapOvr>
</p:sld>
</file>

<file path=ppt/tags/tag1.xml><?xml version="1.0" encoding="utf-8"?>
<p:tagLst xmlns:p="http://schemas.openxmlformats.org/presentationml/2006/main">
  <p:tag name="ISLIDE.ICON" val="#369653;#405185;#369614;#405201;#369693;#101161;"/>
</p:tagLst>
</file>

<file path=ppt/tags/tag2.xml><?xml version="1.0" encoding="utf-8"?>
<p:tagLst xmlns:p="http://schemas.openxmlformats.org/presentationml/2006/main">
  <p:tag name="ISLIDE.ICON" val="#369653;#405185;#369614;#405201;#369693;#101161;"/>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ISLIDE.ICON" val="#369653;#405185;#369614;#405201;#369693;#101161;"/>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ISLIDE.ICON" val="#369653;#405185;#369614;#405201;#369693;#101161;"/>
</p:tagLst>
</file>

<file path=ppt/tags/tag7.xml><?xml version="1.0" encoding="utf-8"?>
<p:tagLst xmlns:p="http://schemas.openxmlformats.org/presentationml/2006/main">
  <p:tag name="ISLIDE.ICON" val="#369653;#405185;#369614;#405201;#369693;#101161;"/>
</p:tagLst>
</file>

<file path=ppt/tags/tag8.xml><?xml version="1.0" encoding="utf-8"?>
<p:tagLst xmlns:p="http://schemas.openxmlformats.org/presentationml/2006/main">
  <p:tag name="ISLIDE.ICON" val="#369653;#405185;#369614;#405201;#369693;#101161;#369679;"/>
</p:tagLst>
</file>

<file path=ppt/tags/tag9.xml><?xml version="1.0" encoding="utf-8"?>
<p:tagLst xmlns:p="http://schemas.openxmlformats.org/presentationml/2006/main">
  <p:tag name="KSO_WPP_MARK_KEY" val="4977292d-26dd-45be-8f90-a938fc9eae9e"/>
  <p:tag name="COMMONDATA" val="eyJoZGlkIjoiODliZWY4OTY0MGRkODE3MzUwYWNjNzJlOTZjZjEzOWIifQ=="/>
</p:tagLst>
</file>

<file path=ppt/theme/theme1.xml><?xml version="1.0" encoding="utf-8"?>
<a:theme xmlns:a="http://schemas.openxmlformats.org/drawingml/2006/main" name="Office 主题​​">
  <a:themeElements>
    <a:clrScheme name="自定义 2136">
      <a:dk1>
        <a:sysClr val="windowText" lastClr="000000"/>
      </a:dk1>
      <a:lt1>
        <a:sysClr val="window" lastClr="FFFFFF"/>
      </a:lt1>
      <a:dk2>
        <a:srgbClr val="44546A"/>
      </a:dk2>
      <a:lt2>
        <a:srgbClr val="E7E6E6"/>
      </a:lt2>
      <a:accent1>
        <a:srgbClr val="F77C7C"/>
      </a:accent1>
      <a:accent2>
        <a:srgbClr val="62AEF4"/>
      </a:accent2>
      <a:accent3>
        <a:srgbClr val="F77C7C"/>
      </a:accent3>
      <a:accent4>
        <a:srgbClr val="62AEF4"/>
      </a:accent4>
      <a:accent5>
        <a:srgbClr val="F77C7C"/>
      </a:accent5>
      <a:accent6>
        <a:srgbClr val="62AEF4"/>
      </a:accent6>
      <a:hlink>
        <a:srgbClr val="0563C1"/>
      </a:hlink>
      <a:folHlink>
        <a:srgbClr val="954F72"/>
      </a:folHlink>
    </a:clrScheme>
    <a:fontScheme name="自定义 26">
      <a:majorFont>
        <a:latin typeface="MuseoModerno Black"/>
        <a:ea typeface="MuseoModerno Black"/>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anrope SemiBold"/>
        <a:ea typeface=""/>
        <a:cs typeface=""/>
        <a:font script="Jpan" typeface="游ゴシック"/>
        <a:font script="Hang" typeface="맑은 고딕"/>
        <a:font script="Hans" typeface="Manrope SemiBold"/>
        <a:font script="Hant" typeface="新細明體"/>
        <a:font script="Arab" typeface="Manrope SemiBold"/>
        <a:font script="Hebr" typeface="Manrope Semi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anrope Semi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anrope Semi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anrope SemiBold"/>
        <a:ea typeface=""/>
        <a:cs typeface=""/>
        <a:font script="Jpan" typeface="ＭＳ Ｐゴシック"/>
        <a:font script="Hang" typeface="맑은 고딕"/>
        <a:font script="Hans" typeface="Manrope SemiBold"/>
        <a:font script="Hant" typeface="新細明體"/>
        <a:font script="Arab" typeface="Manrope SemiBold"/>
        <a:font script="Hebr" typeface="Manrope Semi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anrope Semi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3863</Words>
  <Application>WPS Presentation</Application>
  <PresentationFormat>宽屏</PresentationFormat>
  <Paragraphs>149</Paragraphs>
  <Slides>12</Slides>
  <Notes>15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Arial</vt:lpstr>
      <vt:lpstr>SimSun</vt:lpstr>
      <vt:lpstr>Wingdings</vt:lpstr>
      <vt:lpstr>Manrope SemiBold</vt:lpstr>
      <vt:lpstr>MuseoModerno Black</vt:lpstr>
      <vt:lpstr>Arial Black</vt:lpstr>
      <vt:lpstr>Microsoft YaHei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sidd2</cp:lastModifiedBy>
  <cp:revision>117</cp:revision>
  <dcterms:created xsi:type="dcterms:W3CDTF">2023-04-12T08:59:00Z</dcterms:created>
  <dcterms:modified xsi:type="dcterms:W3CDTF">2024-07-23T07:15:00Z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052709D82AF2406D8DF4151952A3722D_11</vt:lpwstr>
  </property>
  <property fmtid="{D5CDD505-2E9C-101B-9397-08002B2CF9AE}" pid="3" name="KSOProductBuildVer">
    <vt:lpwstr>1033-12.2.0.17153</vt:lpwstr>
  </property>
</Properties>
</file>